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7" r:id="rId5"/>
    <p:sldId id="258" r:id="rId6"/>
    <p:sldId id="260" r:id="rId7"/>
    <p:sldId id="259" r:id="rId8"/>
    <p:sldId id="269" r:id="rId9"/>
    <p:sldId id="273" r:id="rId10"/>
    <p:sldId id="274" r:id="rId11"/>
    <p:sldId id="262" r:id="rId12"/>
    <p:sldId id="277" r:id="rId13"/>
    <p:sldId id="272" r:id="rId14"/>
    <p:sldId id="287" r:id="rId15"/>
    <p:sldId id="288" r:id="rId16"/>
    <p:sldId id="286" r:id="rId17"/>
    <p:sldId id="310" r:id="rId18"/>
    <p:sldId id="311" r:id="rId19"/>
    <p:sldId id="312" r:id="rId20"/>
    <p:sldId id="276" r:id="rId21"/>
    <p:sldId id="279" r:id="rId22"/>
    <p:sldId id="282" r:id="rId23"/>
    <p:sldId id="281" r:id="rId24"/>
    <p:sldId id="291" r:id="rId25"/>
    <p:sldId id="292" r:id="rId26"/>
    <p:sldId id="293" r:id="rId27"/>
    <p:sldId id="297" r:id="rId28"/>
    <p:sldId id="298" r:id="rId29"/>
    <p:sldId id="301" r:id="rId30"/>
    <p:sldId id="302" r:id="rId31"/>
    <p:sldId id="278" r:id="rId32"/>
    <p:sldId id="280" r:id="rId33"/>
    <p:sldId id="284" r:id="rId34"/>
    <p:sldId id="294" r:id="rId35"/>
    <p:sldId id="295" r:id="rId36"/>
    <p:sldId id="296" r:id="rId37"/>
    <p:sldId id="290" r:id="rId38"/>
    <p:sldId id="303" r:id="rId39"/>
    <p:sldId id="304" r:id="rId40"/>
    <p:sldId id="305" r:id="rId41"/>
    <p:sldId id="307" r:id="rId42"/>
    <p:sldId id="306" r:id="rId43"/>
    <p:sldId id="308" r:id="rId44"/>
    <p:sldId id="309" r:id="rId45"/>
    <p:sldId id="313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55AD5-7657-43F2-B401-61AC8653192E}" v="340" dt="2020-12-23T09:05:50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" userId="e16fe27d-5b74-423e-9f20-e4b4dd288dce" providerId="ADAL" clId="{3E46FA07-ED86-4D2F-AA10-2A7DC3E2C00D}"/>
    <pc:docChg chg="undo custSel addSld delSld modSld sldOrd">
      <pc:chgData name="Lorenzo" userId="e16fe27d-5b74-423e-9f20-e4b4dd288dce" providerId="ADAL" clId="{3E46FA07-ED86-4D2F-AA10-2A7DC3E2C00D}" dt="2020-12-20T17:45:54.201" v="2046" actId="1076"/>
      <pc:docMkLst>
        <pc:docMk/>
      </pc:docMkLst>
      <pc:sldChg chg="modSp mod">
        <pc:chgData name="Lorenzo" userId="e16fe27d-5b74-423e-9f20-e4b4dd288dce" providerId="ADAL" clId="{3E46FA07-ED86-4D2F-AA10-2A7DC3E2C00D}" dt="2020-12-14T12:16:34.338" v="68" actId="6549"/>
        <pc:sldMkLst>
          <pc:docMk/>
          <pc:sldMk cId="3929318714" sldId="258"/>
        </pc:sldMkLst>
        <pc:spChg chg="mod">
          <ac:chgData name="Lorenzo" userId="e16fe27d-5b74-423e-9f20-e4b4dd288dce" providerId="ADAL" clId="{3E46FA07-ED86-4D2F-AA10-2A7DC3E2C00D}" dt="2020-12-14T12:16:34.338" v="68" actId="6549"/>
          <ac:spMkLst>
            <pc:docMk/>
            <pc:sldMk cId="3929318714" sldId="258"/>
            <ac:spMk id="52" creationId="{00000000-0000-0000-0000-000000000000}"/>
          </ac:spMkLst>
        </pc:spChg>
      </pc:sldChg>
      <pc:sldChg chg="modSp mod">
        <pc:chgData name="Lorenzo" userId="e16fe27d-5b74-423e-9f20-e4b4dd288dce" providerId="ADAL" clId="{3E46FA07-ED86-4D2F-AA10-2A7DC3E2C00D}" dt="2020-12-20T13:57:15.259" v="1982" actId="20577"/>
        <pc:sldMkLst>
          <pc:docMk/>
          <pc:sldMk cId="2584753917" sldId="260"/>
        </pc:sldMkLst>
        <pc:spChg chg="mod">
          <ac:chgData name="Lorenzo" userId="e16fe27d-5b74-423e-9f20-e4b4dd288dce" providerId="ADAL" clId="{3E46FA07-ED86-4D2F-AA10-2A7DC3E2C00D}" dt="2020-12-20T13:57:15.259" v="1982" actId="20577"/>
          <ac:spMkLst>
            <pc:docMk/>
            <pc:sldMk cId="2584753917" sldId="260"/>
            <ac:spMk id="52" creationId="{00000000-0000-0000-0000-000000000000}"/>
          </ac:spMkLst>
        </pc:spChg>
      </pc:sldChg>
      <pc:sldChg chg="addSp delSp modSp mod">
        <pc:chgData name="Lorenzo" userId="e16fe27d-5b74-423e-9f20-e4b4dd288dce" providerId="ADAL" clId="{3E46FA07-ED86-4D2F-AA10-2A7DC3E2C00D}" dt="2020-12-15T16:09:10.915" v="1863" actId="1076"/>
        <pc:sldMkLst>
          <pc:docMk/>
          <pc:sldMk cId="2080365602" sldId="265"/>
        </pc:sldMkLst>
        <pc:picChg chg="del mod">
          <ac:chgData name="Lorenzo" userId="e16fe27d-5b74-423e-9f20-e4b4dd288dce" providerId="ADAL" clId="{3E46FA07-ED86-4D2F-AA10-2A7DC3E2C00D}" dt="2020-12-15T16:08:58.490" v="1860" actId="478"/>
          <ac:picMkLst>
            <pc:docMk/>
            <pc:sldMk cId="2080365602" sldId="265"/>
            <ac:picMk id="4" creationId="{FF4EB4BA-6A80-594E-9140-BCDB9245F48B}"/>
          </ac:picMkLst>
        </pc:picChg>
        <pc:picChg chg="add mod">
          <ac:chgData name="Lorenzo" userId="e16fe27d-5b74-423e-9f20-e4b4dd288dce" providerId="ADAL" clId="{3E46FA07-ED86-4D2F-AA10-2A7DC3E2C00D}" dt="2020-12-15T16:09:10.915" v="1863" actId="1076"/>
          <ac:picMkLst>
            <pc:docMk/>
            <pc:sldMk cId="2080365602" sldId="265"/>
            <ac:picMk id="5" creationId="{902F87E8-9E2C-4216-8CB4-A98E2B5E5E18}"/>
          </ac:picMkLst>
        </pc:picChg>
        <pc:picChg chg="mod">
          <ac:chgData name="Lorenzo" userId="e16fe27d-5b74-423e-9f20-e4b4dd288dce" providerId="ADAL" clId="{3E46FA07-ED86-4D2F-AA10-2A7DC3E2C00D}" dt="2020-12-14T12:18:09.087" v="69" actId="1076"/>
          <ac:picMkLst>
            <pc:docMk/>
            <pc:sldMk cId="2080365602" sldId="265"/>
            <ac:picMk id="53" creationId="{00000000-0000-0000-0000-000000000000}"/>
          </ac:picMkLst>
        </pc:picChg>
      </pc:sldChg>
      <pc:sldChg chg="addSp delSp modSp mod">
        <pc:chgData name="Lorenzo" userId="e16fe27d-5b74-423e-9f20-e4b4dd288dce" providerId="ADAL" clId="{3E46FA07-ED86-4D2F-AA10-2A7DC3E2C00D}" dt="2020-12-20T17:44:31.360" v="2033" actId="20577"/>
        <pc:sldMkLst>
          <pc:docMk/>
          <pc:sldMk cId="3664642644" sldId="276"/>
        </pc:sldMkLst>
        <pc:spChg chg="mod">
          <ac:chgData name="Lorenzo" userId="e16fe27d-5b74-423e-9f20-e4b4dd288dce" providerId="ADAL" clId="{3E46FA07-ED86-4D2F-AA10-2A7DC3E2C00D}" dt="2020-12-20T17:44:31.360" v="2033" actId="20577"/>
          <ac:spMkLst>
            <pc:docMk/>
            <pc:sldMk cId="3664642644" sldId="276"/>
            <ac:spMk id="52" creationId="{00000000-0000-0000-0000-000000000000}"/>
          </ac:spMkLst>
        </pc:spChg>
        <pc:picChg chg="del">
          <ac:chgData name="Lorenzo" userId="e16fe27d-5b74-423e-9f20-e4b4dd288dce" providerId="ADAL" clId="{3E46FA07-ED86-4D2F-AA10-2A7DC3E2C00D}" dt="2020-12-20T17:43:37.517" v="2013" actId="478"/>
          <ac:picMkLst>
            <pc:docMk/>
            <pc:sldMk cId="3664642644" sldId="276"/>
            <ac:picMk id="3" creationId="{6173C7C5-7CFC-421B-B96A-D68C6BDB8834}"/>
          </ac:picMkLst>
        </pc:picChg>
        <pc:picChg chg="add mod">
          <ac:chgData name="Lorenzo" userId="e16fe27d-5b74-423e-9f20-e4b4dd288dce" providerId="ADAL" clId="{3E46FA07-ED86-4D2F-AA10-2A7DC3E2C00D}" dt="2020-12-20T17:44:21.034" v="2019" actId="1076"/>
          <ac:picMkLst>
            <pc:docMk/>
            <pc:sldMk cId="3664642644" sldId="276"/>
            <ac:picMk id="4" creationId="{732CCBF6-8C1D-4E2B-ACC1-F3C52385BEFE}"/>
          </ac:picMkLst>
        </pc:picChg>
      </pc:sldChg>
      <pc:sldChg chg="delSp modSp add mod">
        <pc:chgData name="Lorenzo" userId="e16fe27d-5b74-423e-9f20-e4b4dd288dce" providerId="ADAL" clId="{3E46FA07-ED86-4D2F-AA10-2A7DC3E2C00D}" dt="2020-12-15T16:07:16.449" v="1859" actId="20577"/>
        <pc:sldMkLst>
          <pc:docMk/>
          <pc:sldMk cId="3814642293" sldId="278"/>
        </pc:sldMkLst>
        <pc:spChg chg="mod">
          <ac:chgData name="Lorenzo" userId="e16fe27d-5b74-423e-9f20-e4b4dd288dce" providerId="ADAL" clId="{3E46FA07-ED86-4D2F-AA10-2A7DC3E2C00D}" dt="2020-12-15T16:07:16.449" v="1859" actId="20577"/>
          <ac:spMkLst>
            <pc:docMk/>
            <pc:sldMk cId="3814642293" sldId="278"/>
            <ac:spMk id="2" creationId="{A389C959-CB5C-AB42-940E-73425BDEEC25}"/>
          </ac:spMkLst>
        </pc:spChg>
        <pc:picChg chg="del">
          <ac:chgData name="Lorenzo" userId="e16fe27d-5b74-423e-9f20-e4b4dd288dce" providerId="ADAL" clId="{3E46FA07-ED86-4D2F-AA10-2A7DC3E2C00D}" dt="2020-12-14T12:18:27.844" v="71" actId="478"/>
          <ac:picMkLst>
            <pc:docMk/>
            <pc:sldMk cId="3814642293" sldId="278"/>
            <ac:picMk id="4" creationId="{FF4EB4BA-6A80-594E-9140-BCDB9245F48B}"/>
          </ac:picMkLst>
        </pc:picChg>
      </pc:sldChg>
      <pc:sldChg chg="modSp add mod">
        <pc:chgData name="Lorenzo" userId="e16fe27d-5b74-423e-9f20-e4b4dd288dce" providerId="ADAL" clId="{3E46FA07-ED86-4D2F-AA10-2A7DC3E2C00D}" dt="2020-12-14T12:47:02.065" v="699" actId="20577"/>
        <pc:sldMkLst>
          <pc:docMk/>
          <pc:sldMk cId="2518195744" sldId="280"/>
        </pc:sldMkLst>
        <pc:spChg chg="mod">
          <ac:chgData name="Lorenzo" userId="e16fe27d-5b74-423e-9f20-e4b4dd288dce" providerId="ADAL" clId="{3E46FA07-ED86-4D2F-AA10-2A7DC3E2C00D}" dt="2020-12-14T12:47:02.065" v="699" actId="20577"/>
          <ac:spMkLst>
            <pc:docMk/>
            <pc:sldMk cId="2518195744" sldId="280"/>
            <ac:spMk id="2" creationId="{A389C959-CB5C-AB42-940E-73425BDEEC25}"/>
          </ac:spMkLst>
        </pc:spChg>
      </pc:sldChg>
      <pc:sldChg chg="addSp delSp modSp mod">
        <pc:chgData name="Lorenzo" userId="e16fe27d-5b74-423e-9f20-e4b4dd288dce" providerId="ADAL" clId="{3E46FA07-ED86-4D2F-AA10-2A7DC3E2C00D}" dt="2020-12-20T17:45:54.201" v="2046" actId="1076"/>
        <pc:sldMkLst>
          <pc:docMk/>
          <pc:sldMk cId="2142719912" sldId="282"/>
        </pc:sldMkLst>
        <pc:spChg chg="mod">
          <ac:chgData name="Lorenzo" userId="e16fe27d-5b74-423e-9f20-e4b4dd288dce" providerId="ADAL" clId="{3E46FA07-ED86-4D2F-AA10-2A7DC3E2C00D}" dt="2020-12-20T17:45:43.182" v="2042" actId="1076"/>
          <ac:spMkLst>
            <pc:docMk/>
            <pc:sldMk cId="2142719912" sldId="282"/>
            <ac:spMk id="11" creationId="{EE1767E1-1BA7-4B1E-A707-BC57A015ADA9}"/>
          </ac:spMkLst>
        </pc:spChg>
        <pc:picChg chg="add del">
          <ac:chgData name="Lorenzo" userId="e16fe27d-5b74-423e-9f20-e4b4dd288dce" providerId="ADAL" clId="{3E46FA07-ED86-4D2F-AA10-2A7DC3E2C00D}" dt="2020-12-20T17:35:35.429" v="1989" actId="478"/>
          <ac:picMkLst>
            <pc:docMk/>
            <pc:sldMk cId="2142719912" sldId="282"/>
            <ac:picMk id="3" creationId="{754FDCEE-5F32-403B-B279-8AD4E4B0A1EF}"/>
          </ac:picMkLst>
        </pc:picChg>
        <pc:picChg chg="add del mod ord">
          <ac:chgData name="Lorenzo" userId="e16fe27d-5b74-423e-9f20-e4b4dd288dce" providerId="ADAL" clId="{3E46FA07-ED86-4D2F-AA10-2A7DC3E2C00D}" dt="2020-12-20T17:44:37.653" v="2034" actId="478"/>
          <ac:picMkLst>
            <pc:docMk/>
            <pc:sldMk cId="2142719912" sldId="282"/>
            <ac:picMk id="4" creationId="{6BCD312B-A79E-4366-BEB8-B243626C2190}"/>
          </ac:picMkLst>
        </pc:picChg>
        <pc:picChg chg="add mod">
          <ac:chgData name="Lorenzo" userId="e16fe27d-5b74-423e-9f20-e4b4dd288dce" providerId="ADAL" clId="{3E46FA07-ED86-4D2F-AA10-2A7DC3E2C00D}" dt="2020-12-20T17:38:52.957" v="2012" actId="1076"/>
          <ac:picMkLst>
            <pc:docMk/>
            <pc:sldMk cId="2142719912" sldId="282"/>
            <ac:picMk id="6" creationId="{9CD6683B-2A49-4179-86B9-FC6EF9EA2A4F}"/>
          </ac:picMkLst>
        </pc:picChg>
        <pc:picChg chg="add mod ord">
          <ac:chgData name="Lorenzo" userId="e16fe27d-5b74-423e-9f20-e4b4dd288dce" providerId="ADAL" clId="{3E46FA07-ED86-4D2F-AA10-2A7DC3E2C00D}" dt="2020-12-20T17:45:54.201" v="2046" actId="1076"/>
          <ac:picMkLst>
            <pc:docMk/>
            <pc:sldMk cId="2142719912" sldId="282"/>
            <ac:picMk id="9" creationId="{6CB41A29-315F-4783-B7FC-AE2C0DA879CC}"/>
          </ac:picMkLst>
        </pc:picChg>
        <pc:picChg chg="del">
          <ac:chgData name="Lorenzo" userId="e16fe27d-5b74-423e-9f20-e4b4dd288dce" providerId="ADAL" clId="{3E46FA07-ED86-4D2F-AA10-2A7DC3E2C00D}" dt="2020-12-20T17:37:17.831" v="2004" actId="478"/>
          <ac:picMkLst>
            <pc:docMk/>
            <pc:sldMk cId="2142719912" sldId="282"/>
            <ac:picMk id="10" creationId="{29543FC5-7602-48C9-941C-A3A7664F9CF4}"/>
          </ac:picMkLst>
        </pc:picChg>
      </pc:sldChg>
      <pc:sldChg chg="addSp delSp modSp add mod">
        <pc:chgData name="Lorenzo" userId="e16fe27d-5b74-423e-9f20-e4b4dd288dce" providerId="ADAL" clId="{3E46FA07-ED86-4D2F-AA10-2A7DC3E2C00D}" dt="2020-12-14T21:08:43.743" v="761" actId="1076"/>
        <pc:sldMkLst>
          <pc:docMk/>
          <pc:sldMk cId="3136296715" sldId="284"/>
        </pc:sldMkLst>
        <pc:spChg chg="mod">
          <ac:chgData name="Lorenzo" userId="e16fe27d-5b74-423e-9f20-e4b4dd288dce" providerId="ADAL" clId="{3E46FA07-ED86-4D2F-AA10-2A7DC3E2C00D}" dt="2020-12-14T12:47:51.835" v="728" actId="5793"/>
          <ac:spMkLst>
            <pc:docMk/>
            <pc:sldMk cId="3136296715" sldId="284"/>
            <ac:spMk id="2" creationId="{A389C959-CB5C-AB42-940E-73425BDEEC25}"/>
          </ac:spMkLst>
        </pc:spChg>
        <pc:picChg chg="add del mod">
          <ac:chgData name="Lorenzo" userId="e16fe27d-5b74-423e-9f20-e4b4dd288dce" providerId="ADAL" clId="{3E46FA07-ED86-4D2F-AA10-2A7DC3E2C00D}" dt="2020-12-14T13:40:22.760" v="751" actId="478"/>
          <ac:picMkLst>
            <pc:docMk/>
            <pc:sldMk cId="3136296715" sldId="284"/>
            <ac:picMk id="4" creationId="{8DAAEFE9-3891-4D24-9C1E-FD3B1019F547}"/>
          </ac:picMkLst>
        </pc:picChg>
        <pc:picChg chg="add mod">
          <ac:chgData name="Lorenzo" userId="e16fe27d-5b74-423e-9f20-e4b4dd288dce" providerId="ADAL" clId="{3E46FA07-ED86-4D2F-AA10-2A7DC3E2C00D}" dt="2020-12-14T21:08:19.428" v="757" actId="1076"/>
          <ac:picMkLst>
            <pc:docMk/>
            <pc:sldMk cId="3136296715" sldId="284"/>
            <ac:picMk id="4" creationId="{8E3D1F14-DC32-4CC4-8A31-B5AF198DAA26}"/>
          </ac:picMkLst>
        </pc:picChg>
        <pc:picChg chg="add del mod">
          <ac:chgData name="Lorenzo" userId="e16fe27d-5b74-423e-9f20-e4b4dd288dce" providerId="ADAL" clId="{3E46FA07-ED86-4D2F-AA10-2A7DC3E2C00D}" dt="2020-12-14T13:35:44.360" v="747" actId="478"/>
          <ac:picMkLst>
            <pc:docMk/>
            <pc:sldMk cId="3136296715" sldId="284"/>
            <ac:picMk id="6" creationId="{8A35E5BE-24F6-468E-AAFD-4A5EABBB3563}"/>
          </ac:picMkLst>
        </pc:picChg>
        <pc:picChg chg="add mod modCrop">
          <ac:chgData name="Lorenzo" userId="e16fe27d-5b74-423e-9f20-e4b4dd288dce" providerId="ADAL" clId="{3E46FA07-ED86-4D2F-AA10-2A7DC3E2C00D}" dt="2020-12-14T21:08:43.743" v="761" actId="1076"/>
          <ac:picMkLst>
            <pc:docMk/>
            <pc:sldMk cId="3136296715" sldId="284"/>
            <ac:picMk id="6" creationId="{BBD6F8E5-D6DF-4D74-8EE0-9A6E7F998092}"/>
          </ac:picMkLst>
        </pc:picChg>
        <pc:picChg chg="add del mod">
          <ac:chgData name="Lorenzo" userId="e16fe27d-5b74-423e-9f20-e4b4dd288dce" providerId="ADAL" clId="{3E46FA07-ED86-4D2F-AA10-2A7DC3E2C00D}" dt="2020-12-14T13:35:25.134" v="744" actId="478"/>
          <ac:picMkLst>
            <pc:docMk/>
            <pc:sldMk cId="3136296715" sldId="284"/>
            <ac:picMk id="8" creationId="{7C26EE70-0E70-431A-912C-C84BE8B73704}"/>
          </ac:picMkLst>
        </pc:picChg>
        <pc:picChg chg="add del mod">
          <ac:chgData name="Lorenzo" userId="e16fe27d-5b74-423e-9f20-e4b4dd288dce" providerId="ADAL" clId="{3E46FA07-ED86-4D2F-AA10-2A7DC3E2C00D}" dt="2020-12-14T13:40:21.538" v="750" actId="478"/>
          <ac:picMkLst>
            <pc:docMk/>
            <pc:sldMk cId="3136296715" sldId="284"/>
            <ac:picMk id="10" creationId="{2E3B6503-37C3-4B43-B69D-99343D528E10}"/>
          </ac:picMkLst>
        </pc:picChg>
      </pc:sldChg>
      <pc:sldChg chg="modSp mod">
        <pc:chgData name="Lorenzo" userId="e16fe27d-5b74-423e-9f20-e4b4dd288dce" providerId="ADAL" clId="{3E46FA07-ED86-4D2F-AA10-2A7DC3E2C00D}" dt="2020-12-15T16:02:13.263" v="1821" actId="20577"/>
        <pc:sldMkLst>
          <pc:docMk/>
          <pc:sldMk cId="71217000" sldId="290"/>
        </pc:sldMkLst>
        <pc:spChg chg="mod">
          <ac:chgData name="Lorenzo" userId="e16fe27d-5b74-423e-9f20-e4b4dd288dce" providerId="ADAL" clId="{3E46FA07-ED86-4D2F-AA10-2A7DC3E2C00D}" dt="2020-12-15T16:02:13.263" v="1821" actId="20577"/>
          <ac:spMkLst>
            <pc:docMk/>
            <pc:sldMk cId="71217000" sldId="290"/>
            <ac:spMk id="3" creationId="{9934B868-B080-DF49-98E8-9452B5AD93EF}"/>
          </ac:spMkLst>
        </pc:spChg>
        <pc:spChg chg="mod">
          <ac:chgData name="Lorenzo" userId="e16fe27d-5b74-423e-9f20-e4b4dd288dce" providerId="ADAL" clId="{3E46FA07-ED86-4D2F-AA10-2A7DC3E2C00D}" dt="2020-12-15T15:49:44.022" v="1162" actId="20577"/>
          <ac:spMkLst>
            <pc:docMk/>
            <pc:sldMk cId="71217000" sldId="290"/>
            <ac:spMk id="51" creationId="{00000000-0000-0000-0000-000000000000}"/>
          </ac:spMkLst>
        </pc:spChg>
      </pc:sldChg>
      <pc:sldChg chg="addSp delSp modSp add mod">
        <pc:chgData name="Lorenzo" userId="e16fe27d-5b74-423e-9f20-e4b4dd288dce" providerId="ADAL" clId="{3E46FA07-ED86-4D2F-AA10-2A7DC3E2C00D}" dt="2020-12-14T21:09:46.622" v="770" actId="1076"/>
        <pc:sldMkLst>
          <pc:docMk/>
          <pc:sldMk cId="3553684072" sldId="294"/>
        </pc:sldMkLst>
        <pc:picChg chg="del">
          <ac:chgData name="Lorenzo" userId="e16fe27d-5b74-423e-9f20-e4b4dd288dce" providerId="ADAL" clId="{3E46FA07-ED86-4D2F-AA10-2A7DC3E2C00D}" dt="2020-12-14T21:09:00.533" v="764" actId="478"/>
          <ac:picMkLst>
            <pc:docMk/>
            <pc:sldMk cId="3553684072" sldId="294"/>
            <ac:picMk id="4" creationId="{8E3D1F14-DC32-4CC4-8A31-B5AF198DAA26}"/>
          </ac:picMkLst>
        </pc:picChg>
        <pc:picChg chg="add mod">
          <ac:chgData name="Lorenzo" userId="e16fe27d-5b74-423e-9f20-e4b4dd288dce" providerId="ADAL" clId="{3E46FA07-ED86-4D2F-AA10-2A7DC3E2C00D}" dt="2020-12-14T21:09:28.308" v="766" actId="1076"/>
          <ac:picMkLst>
            <pc:docMk/>
            <pc:sldMk cId="3553684072" sldId="294"/>
            <ac:picMk id="5" creationId="{E31ACFA6-4015-4752-A4C1-F93393DE49E9}"/>
          </ac:picMkLst>
        </pc:picChg>
        <pc:picChg chg="del">
          <ac:chgData name="Lorenzo" userId="e16fe27d-5b74-423e-9f20-e4b4dd288dce" providerId="ADAL" clId="{3E46FA07-ED86-4D2F-AA10-2A7DC3E2C00D}" dt="2020-12-14T21:08:59.909" v="763" actId="478"/>
          <ac:picMkLst>
            <pc:docMk/>
            <pc:sldMk cId="3553684072" sldId="294"/>
            <ac:picMk id="6" creationId="{BBD6F8E5-D6DF-4D74-8EE0-9A6E7F998092}"/>
          </ac:picMkLst>
        </pc:picChg>
        <pc:picChg chg="add del mod">
          <ac:chgData name="Lorenzo" userId="e16fe27d-5b74-423e-9f20-e4b4dd288dce" providerId="ADAL" clId="{3E46FA07-ED86-4D2F-AA10-2A7DC3E2C00D}" dt="2020-12-14T21:09:37.797" v="768" actId="478"/>
          <ac:picMkLst>
            <pc:docMk/>
            <pc:sldMk cId="3553684072" sldId="294"/>
            <ac:picMk id="8" creationId="{3F1AF733-3045-47A9-894F-E5DD3653A32C}"/>
          </ac:picMkLst>
        </pc:picChg>
        <pc:picChg chg="add mod">
          <ac:chgData name="Lorenzo" userId="e16fe27d-5b74-423e-9f20-e4b4dd288dce" providerId="ADAL" clId="{3E46FA07-ED86-4D2F-AA10-2A7DC3E2C00D}" dt="2020-12-14T21:09:46.622" v="770" actId="1076"/>
          <ac:picMkLst>
            <pc:docMk/>
            <pc:sldMk cId="3553684072" sldId="294"/>
            <ac:picMk id="10" creationId="{DFD8D58E-C8D3-47DF-BA97-5C35E05D9C6A}"/>
          </ac:picMkLst>
        </pc:picChg>
      </pc:sldChg>
      <pc:sldChg chg="addSp delSp modSp add mod">
        <pc:chgData name="Lorenzo" userId="e16fe27d-5b74-423e-9f20-e4b4dd288dce" providerId="ADAL" clId="{3E46FA07-ED86-4D2F-AA10-2A7DC3E2C00D}" dt="2020-12-14T21:10:21.818" v="780" actId="1076"/>
        <pc:sldMkLst>
          <pc:docMk/>
          <pc:sldMk cId="2724486369" sldId="295"/>
        </pc:sldMkLst>
        <pc:picChg chg="add mod">
          <ac:chgData name="Lorenzo" userId="e16fe27d-5b74-423e-9f20-e4b4dd288dce" providerId="ADAL" clId="{3E46FA07-ED86-4D2F-AA10-2A7DC3E2C00D}" dt="2020-12-14T21:10:07.745" v="777" actId="1076"/>
          <ac:picMkLst>
            <pc:docMk/>
            <pc:sldMk cId="2724486369" sldId="295"/>
            <ac:picMk id="4" creationId="{19AE8B8E-AD53-4256-B7A3-263A4179F9DC}"/>
          </ac:picMkLst>
        </pc:picChg>
        <pc:picChg chg="del">
          <ac:chgData name="Lorenzo" userId="e16fe27d-5b74-423e-9f20-e4b4dd288dce" providerId="ADAL" clId="{3E46FA07-ED86-4D2F-AA10-2A7DC3E2C00D}" dt="2020-12-14T21:09:56.322" v="772" actId="478"/>
          <ac:picMkLst>
            <pc:docMk/>
            <pc:sldMk cId="2724486369" sldId="295"/>
            <ac:picMk id="5" creationId="{E31ACFA6-4015-4752-A4C1-F93393DE49E9}"/>
          </ac:picMkLst>
        </pc:picChg>
        <pc:picChg chg="add mod">
          <ac:chgData name="Lorenzo" userId="e16fe27d-5b74-423e-9f20-e4b4dd288dce" providerId="ADAL" clId="{3E46FA07-ED86-4D2F-AA10-2A7DC3E2C00D}" dt="2020-12-14T21:10:21.818" v="780" actId="1076"/>
          <ac:picMkLst>
            <pc:docMk/>
            <pc:sldMk cId="2724486369" sldId="295"/>
            <ac:picMk id="7" creationId="{25ACC5B0-9CB3-452A-A651-99AF447EB437}"/>
          </ac:picMkLst>
        </pc:picChg>
        <pc:picChg chg="del mod">
          <ac:chgData name="Lorenzo" userId="e16fe27d-5b74-423e-9f20-e4b4dd288dce" providerId="ADAL" clId="{3E46FA07-ED86-4D2F-AA10-2A7DC3E2C00D}" dt="2020-12-14T21:09:56.918" v="774" actId="478"/>
          <ac:picMkLst>
            <pc:docMk/>
            <pc:sldMk cId="2724486369" sldId="295"/>
            <ac:picMk id="10" creationId="{DFD8D58E-C8D3-47DF-BA97-5C35E05D9C6A}"/>
          </ac:picMkLst>
        </pc:picChg>
      </pc:sldChg>
      <pc:sldChg chg="addSp delSp modSp add mod">
        <pc:chgData name="Lorenzo" userId="e16fe27d-5b74-423e-9f20-e4b4dd288dce" providerId="ADAL" clId="{3E46FA07-ED86-4D2F-AA10-2A7DC3E2C00D}" dt="2020-12-14T21:14:13.958" v="860" actId="1076"/>
        <pc:sldMkLst>
          <pc:docMk/>
          <pc:sldMk cId="2857447030" sldId="296"/>
        </pc:sldMkLst>
        <pc:spChg chg="mod">
          <ac:chgData name="Lorenzo" userId="e16fe27d-5b74-423e-9f20-e4b4dd288dce" providerId="ADAL" clId="{3E46FA07-ED86-4D2F-AA10-2A7DC3E2C00D}" dt="2020-12-14T21:12:30.479" v="853" actId="20577"/>
          <ac:spMkLst>
            <pc:docMk/>
            <pc:sldMk cId="2857447030" sldId="296"/>
            <ac:spMk id="2" creationId="{A389C959-CB5C-AB42-940E-73425BDEEC25}"/>
          </ac:spMkLst>
        </pc:spChg>
        <pc:picChg chg="del">
          <ac:chgData name="Lorenzo" userId="e16fe27d-5b74-423e-9f20-e4b4dd288dce" providerId="ADAL" clId="{3E46FA07-ED86-4D2F-AA10-2A7DC3E2C00D}" dt="2020-12-14T21:11:04.568" v="782" actId="478"/>
          <ac:picMkLst>
            <pc:docMk/>
            <pc:sldMk cId="2857447030" sldId="296"/>
            <ac:picMk id="4" creationId="{19AE8B8E-AD53-4256-B7A3-263A4179F9DC}"/>
          </ac:picMkLst>
        </pc:picChg>
        <pc:picChg chg="add mod modCrop">
          <ac:chgData name="Lorenzo" userId="e16fe27d-5b74-423e-9f20-e4b4dd288dce" providerId="ADAL" clId="{3E46FA07-ED86-4D2F-AA10-2A7DC3E2C00D}" dt="2020-12-14T21:13:12.663" v="857" actId="1076"/>
          <ac:picMkLst>
            <pc:docMk/>
            <pc:sldMk cId="2857447030" sldId="296"/>
            <ac:picMk id="5" creationId="{78323EC7-DF15-421D-B789-4DC3DF8505EC}"/>
          </ac:picMkLst>
        </pc:picChg>
        <pc:picChg chg="del">
          <ac:chgData name="Lorenzo" userId="e16fe27d-5b74-423e-9f20-e4b4dd288dce" providerId="ADAL" clId="{3E46FA07-ED86-4D2F-AA10-2A7DC3E2C00D}" dt="2020-12-14T21:11:05.038" v="783" actId="478"/>
          <ac:picMkLst>
            <pc:docMk/>
            <pc:sldMk cId="2857447030" sldId="296"/>
            <ac:picMk id="7" creationId="{25ACC5B0-9CB3-452A-A651-99AF447EB437}"/>
          </ac:picMkLst>
        </pc:picChg>
        <pc:picChg chg="add mod">
          <ac:chgData name="Lorenzo" userId="e16fe27d-5b74-423e-9f20-e4b4dd288dce" providerId="ADAL" clId="{3E46FA07-ED86-4D2F-AA10-2A7DC3E2C00D}" dt="2020-12-14T21:14:13.958" v="860" actId="1076"/>
          <ac:picMkLst>
            <pc:docMk/>
            <pc:sldMk cId="2857447030" sldId="296"/>
            <ac:picMk id="8" creationId="{C5814DC4-FC6C-47CB-B460-6E2E80CD70DD}"/>
          </ac:picMkLst>
        </pc:picChg>
      </pc:sldChg>
      <pc:sldChg chg="addSp delSp modSp mod">
        <pc:chgData name="Lorenzo" userId="e16fe27d-5b74-423e-9f20-e4b4dd288dce" providerId="ADAL" clId="{3E46FA07-ED86-4D2F-AA10-2A7DC3E2C00D}" dt="2020-12-15T16:04:33.769" v="1826" actId="1076"/>
        <pc:sldMkLst>
          <pc:docMk/>
          <pc:sldMk cId="3895255726" sldId="305"/>
        </pc:sldMkLst>
        <pc:picChg chg="del">
          <ac:chgData name="Lorenzo" userId="e16fe27d-5b74-423e-9f20-e4b4dd288dce" providerId="ADAL" clId="{3E46FA07-ED86-4D2F-AA10-2A7DC3E2C00D}" dt="2020-12-15T16:04:11.930" v="1822" actId="478"/>
          <ac:picMkLst>
            <pc:docMk/>
            <pc:sldMk cId="3895255726" sldId="305"/>
            <ac:picMk id="4" creationId="{F0DA0C81-09BC-DF42-9741-714A2C595942}"/>
          </ac:picMkLst>
        </pc:picChg>
        <pc:picChg chg="add mod">
          <ac:chgData name="Lorenzo" userId="e16fe27d-5b74-423e-9f20-e4b4dd288dce" providerId="ADAL" clId="{3E46FA07-ED86-4D2F-AA10-2A7DC3E2C00D}" dt="2020-12-15T16:04:33.769" v="1826" actId="1076"/>
          <ac:picMkLst>
            <pc:docMk/>
            <pc:sldMk cId="3895255726" sldId="305"/>
            <ac:picMk id="5" creationId="{3A887462-1197-4F06-A724-CFCBA74502CE}"/>
          </ac:picMkLst>
        </pc:picChg>
      </pc:sldChg>
      <pc:sldChg chg="addSp delSp modSp mod ord">
        <pc:chgData name="Lorenzo" userId="e16fe27d-5b74-423e-9f20-e4b4dd288dce" providerId="ADAL" clId="{3E46FA07-ED86-4D2F-AA10-2A7DC3E2C00D}" dt="2020-12-16T14:07:00.271" v="1947"/>
        <pc:sldMkLst>
          <pc:docMk/>
          <pc:sldMk cId="16342431" sldId="307"/>
        </pc:sldMkLst>
        <pc:graphicFrameChg chg="add del modGraphic">
          <ac:chgData name="Lorenzo" userId="e16fe27d-5b74-423e-9f20-e4b4dd288dce" providerId="ADAL" clId="{3E46FA07-ED86-4D2F-AA10-2A7DC3E2C00D}" dt="2020-12-16T14:06:50.384" v="1945" actId="27309"/>
          <ac:graphicFrameMkLst>
            <pc:docMk/>
            <pc:sldMk cId="16342431" sldId="307"/>
            <ac:graphicFrameMk id="5" creationId="{351D88B0-7C81-4597-AF42-20CD0A29344D}"/>
          </ac:graphicFrameMkLst>
        </pc:graphicFrameChg>
        <pc:picChg chg="add mod">
          <ac:chgData name="Lorenzo" userId="e16fe27d-5b74-423e-9f20-e4b4dd288dce" providerId="ADAL" clId="{3E46FA07-ED86-4D2F-AA10-2A7DC3E2C00D}" dt="2020-12-15T16:04:58.451" v="1830" actId="1076"/>
          <ac:picMkLst>
            <pc:docMk/>
            <pc:sldMk cId="16342431" sldId="307"/>
            <ac:picMk id="4" creationId="{1E1661CF-268D-447C-952F-07980B290AF1}"/>
          </ac:picMkLst>
        </pc:picChg>
        <pc:picChg chg="del">
          <ac:chgData name="Lorenzo" userId="e16fe27d-5b74-423e-9f20-e4b4dd288dce" providerId="ADAL" clId="{3E46FA07-ED86-4D2F-AA10-2A7DC3E2C00D}" dt="2020-12-15T16:04:44.143" v="1827" actId="478"/>
          <ac:picMkLst>
            <pc:docMk/>
            <pc:sldMk cId="16342431" sldId="307"/>
            <ac:picMk id="8" creationId="{A6FE4F19-E03C-4D45-BB67-55CABEBEE43F}"/>
          </ac:picMkLst>
        </pc:picChg>
      </pc:sldChg>
      <pc:sldChg chg="new del">
        <pc:chgData name="Lorenzo" userId="e16fe27d-5b74-423e-9f20-e4b4dd288dce" providerId="ADAL" clId="{3E46FA07-ED86-4D2F-AA10-2A7DC3E2C00D}" dt="2020-12-15T20:43:53.339" v="1865" actId="47"/>
        <pc:sldMkLst>
          <pc:docMk/>
          <pc:sldMk cId="1398723470" sldId="309"/>
        </pc:sldMkLst>
      </pc:sldChg>
      <pc:sldChg chg="addSp delSp modSp add mod">
        <pc:chgData name="Lorenzo" userId="e16fe27d-5b74-423e-9f20-e4b4dd288dce" providerId="ADAL" clId="{3E46FA07-ED86-4D2F-AA10-2A7DC3E2C00D}" dt="2020-12-15T20:45:38.437" v="1897" actId="1076"/>
        <pc:sldMkLst>
          <pc:docMk/>
          <pc:sldMk cId="2584728851" sldId="309"/>
        </pc:sldMkLst>
        <pc:spChg chg="mod">
          <ac:chgData name="Lorenzo" userId="e16fe27d-5b74-423e-9f20-e4b4dd288dce" providerId="ADAL" clId="{3E46FA07-ED86-4D2F-AA10-2A7DC3E2C00D}" dt="2020-12-15T20:44:07.177" v="1890" actId="20577"/>
          <ac:spMkLst>
            <pc:docMk/>
            <pc:sldMk cId="2584728851" sldId="309"/>
            <ac:spMk id="51" creationId="{00000000-0000-0000-0000-000000000000}"/>
          </ac:spMkLst>
        </pc:spChg>
        <pc:picChg chg="add del mod">
          <ac:chgData name="Lorenzo" userId="e16fe27d-5b74-423e-9f20-e4b4dd288dce" providerId="ADAL" clId="{3E46FA07-ED86-4D2F-AA10-2A7DC3E2C00D}" dt="2020-12-15T20:45:13.123" v="1893" actId="478"/>
          <ac:picMkLst>
            <pc:docMk/>
            <pc:sldMk cId="2584728851" sldId="309"/>
            <ac:picMk id="4" creationId="{FEA62443-6FE3-4F3A-9C88-E41B3B6B4B00}"/>
          </ac:picMkLst>
        </pc:picChg>
        <pc:picChg chg="del">
          <ac:chgData name="Lorenzo" userId="e16fe27d-5b74-423e-9f20-e4b4dd288dce" providerId="ADAL" clId="{3E46FA07-ED86-4D2F-AA10-2A7DC3E2C00D}" dt="2020-12-15T20:44:09.796" v="1891" actId="478"/>
          <ac:picMkLst>
            <pc:docMk/>
            <pc:sldMk cId="2584728851" sldId="309"/>
            <ac:picMk id="6" creationId="{DF4EEE65-51AA-1E4D-8513-6D137435D8E8}"/>
          </ac:picMkLst>
        </pc:picChg>
        <pc:picChg chg="add mod">
          <ac:chgData name="Lorenzo" userId="e16fe27d-5b74-423e-9f20-e4b4dd288dce" providerId="ADAL" clId="{3E46FA07-ED86-4D2F-AA10-2A7DC3E2C00D}" dt="2020-12-15T20:45:38.437" v="1897" actId="1076"/>
          <ac:picMkLst>
            <pc:docMk/>
            <pc:sldMk cId="2584728851" sldId="309"/>
            <ac:picMk id="7" creationId="{92CDE457-494B-4196-AADD-4D7A2682A3BB}"/>
          </ac:picMkLst>
        </pc:picChg>
      </pc:sldChg>
      <pc:sldChg chg="addSp delSp modSp add mod">
        <pc:chgData name="Lorenzo" userId="e16fe27d-5b74-423e-9f20-e4b4dd288dce" providerId="ADAL" clId="{3E46FA07-ED86-4D2F-AA10-2A7DC3E2C00D}" dt="2020-12-20T13:31:53.512" v="1967" actId="1076"/>
        <pc:sldMkLst>
          <pc:docMk/>
          <pc:sldMk cId="3580993150" sldId="313"/>
        </pc:sldMkLst>
        <pc:spChg chg="mod">
          <ac:chgData name="Lorenzo" userId="e16fe27d-5b74-423e-9f20-e4b4dd288dce" providerId="ADAL" clId="{3E46FA07-ED86-4D2F-AA10-2A7DC3E2C00D}" dt="2020-12-20T13:31:45.825" v="1964" actId="20577"/>
          <ac:spMkLst>
            <pc:docMk/>
            <pc:sldMk cId="3580993150" sldId="313"/>
            <ac:spMk id="51" creationId="{00000000-0000-0000-0000-000000000000}"/>
          </ac:spMkLst>
        </pc:spChg>
        <pc:picChg chg="del">
          <ac:chgData name="Lorenzo" userId="e16fe27d-5b74-423e-9f20-e4b4dd288dce" providerId="ADAL" clId="{3E46FA07-ED86-4D2F-AA10-2A7DC3E2C00D}" dt="2020-12-20T13:31:49.012" v="1965" actId="478"/>
          <ac:picMkLst>
            <pc:docMk/>
            <pc:sldMk cId="3580993150" sldId="313"/>
            <ac:picMk id="7" creationId="{92CDE457-494B-4196-AADD-4D7A2682A3BB}"/>
          </ac:picMkLst>
        </pc:picChg>
        <pc:picChg chg="add mod">
          <ac:chgData name="Lorenzo" userId="e16fe27d-5b74-423e-9f20-e4b4dd288dce" providerId="ADAL" clId="{3E46FA07-ED86-4D2F-AA10-2A7DC3E2C00D}" dt="2020-12-20T13:31:53.512" v="1967" actId="1076"/>
          <ac:picMkLst>
            <pc:docMk/>
            <pc:sldMk cId="3580993150" sldId="313"/>
            <ac:picMk id="11" creationId="{4A9B2730-6A16-4CD9-BEA4-81EA84BBF0D7}"/>
          </ac:picMkLst>
        </pc:picChg>
      </pc:sldChg>
    </pc:docChg>
  </pc:docChgLst>
  <pc:docChgLst>
    <pc:chgData name="Ifraz Ahamed Syed Sirajuddin" userId="15b79db9-d57b-4b4b-9283-f533f957e5bc" providerId="ADAL" clId="{A0BD621A-F3D7-4C49-B6F2-AB5784AE85A1}"/>
    <pc:docChg chg="undo custSel addSld delSld modSld sldOrd">
      <pc:chgData name="Ifraz Ahamed Syed Sirajuddin" userId="15b79db9-d57b-4b4b-9283-f533f957e5bc" providerId="ADAL" clId="{A0BD621A-F3D7-4C49-B6F2-AB5784AE85A1}" dt="2020-12-20T14:00:23.191" v="2866" actId="20577"/>
      <pc:docMkLst>
        <pc:docMk/>
      </pc:docMkLst>
      <pc:sldChg chg="modSp">
        <pc:chgData name="Ifraz Ahamed Syed Sirajuddin" userId="15b79db9-d57b-4b4b-9283-f533f957e5bc" providerId="ADAL" clId="{A0BD621A-F3D7-4C49-B6F2-AB5784AE85A1}" dt="2020-12-14T12:48:20.649" v="755" actId="20577"/>
        <pc:sldMkLst>
          <pc:docMk/>
          <pc:sldMk cId="3929318714" sldId="258"/>
        </pc:sldMkLst>
        <pc:spChg chg="mod">
          <ac:chgData name="Ifraz Ahamed Syed Sirajuddin" userId="15b79db9-d57b-4b4b-9283-f533f957e5bc" providerId="ADAL" clId="{A0BD621A-F3D7-4C49-B6F2-AB5784AE85A1}" dt="2020-12-14T12:48:20.649" v="755" actId="20577"/>
          <ac:spMkLst>
            <pc:docMk/>
            <pc:sldMk cId="3929318714" sldId="258"/>
            <ac:spMk id="52" creationId="{00000000-0000-0000-0000-000000000000}"/>
          </ac:spMkLst>
        </pc:spChg>
      </pc:sldChg>
      <pc:sldChg chg="addSp modSp">
        <pc:chgData name="Ifraz Ahamed Syed Sirajuddin" userId="15b79db9-d57b-4b4b-9283-f533f957e5bc" providerId="ADAL" clId="{A0BD621A-F3D7-4C49-B6F2-AB5784AE85A1}" dt="2020-12-16T16:35:29.537" v="2817" actId="20577"/>
        <pc:sldMkLst>
          <pc:docMk/>
          <pc:sldMk cId="1995790484" sldId="259"/>
        </pc:sldMkLst>
        <pc:spChg chg="add mod">
          <ac:chgData name="Ifraz Ahamed Syed Sirajuddin" userId="15b79db9-d57b-4b4b-9283-f533f957e5bc" providerId="ADAL" clId="{A0BD621A-F3D7-4C49-B6F2-AB5784AE85A1}" dt="2020-12-16T16:35:29.537" v="2817" actId="20577"/>
          <ac:spMkLst>
            <pc:docMk/>
            <pc:sldMk cId="1995790484" sldId="259"/>
            <ac:spMk id="2" creationId="{19A80B12-D7E3-854A-AFE6-304F2B5D682B}"/>
          </ac:spMkLst>
        </pc:spChg>
        <pc:spChg chg="mod">
          <ac:chgData name="Ifraz Ahamed Syed Sirajuddin" userId="15b79db9-d57b-4b4b-9283-f533f957e5bc" providerId="ADAL" clId="{A0BD621A-F3D7-4C49-B6F2-AB5784AE85A1}" dt="2020-12-14T13:16:43.366" v="1872" actId="1076"/>
          <ac:spMkLst>
            <pc:docMk/>
            <pc:sldMk cId="1995790484" sldId="259"/>
            <ac:spMk id="52" creationId="{00000000-0000-0000-0000-000000000000}"/>
          </ac:spMkLst>
        </pc:spChg>
      </pc:sldChg>
      <pc:sldChg chg="addSp delSp modSp">
        <pc:chgData name="Ifraz Ahamed Syed Sirajuddin" userId="15b79db9-d57b-4b4b-9283-f533f957e5bc" providerId="ADAL" clId="{A0BD621A-F3D7-4C49-B6F2-AB5784AE85A1}" dt="2020-12-14T11:34:10.040" v="593" actId="20577"/>
        <pc:sldMkLst>
          <pc:docMk/>
          <pc:sldMk cId="2179300536" sldId="264"/>
        </pc:sldMkLst>
        <pc:spChg chg="add mod">
          <ac:chgData name="Ifraz Ahamed Syed Sirajuddin" userId="15b79db9-d57b-4b4b-9283-f533f957e5bc" providerId="ADAL" clId="{A0BD621A-F3D7-4C49-B6F2-AB5784AE85A1}" dt="2020-12-14T11:34:10.040" v="593" actId="20577"/>
          <ac:spMkLst>
            <pc:docMk/>
            <pc:sldMk cId="2179300536" sldId="264"/>
            <ac:spMk id="2" creationId="{A1798D4E-60CB-D74C-AD29-5EA0875321E0}"/>
          </ac:spMkLst>
        </pc:spChg>
        <pc:spChg chg="del mod">
          <ac:chgData name="Ifraz Ahamed Syed Sirajuddin" userId="15b79db9-d57b-4b4b-9283-f533f957e5bc" providerId="ADAL" clId="{A0BD621A-F3D7-4C49-B6F2-AB5784AE85A1}" dt="2020-12-14T11:33:20.061" v="469" actId="478"/>
          <ac:spMkLst>
            <pc:docMk/>
            <pc:sldMk cId="2179300536" sldId="264"/>
            <ac:spMk id="52" creationId="{00000000-0000-0000-0000-000000000000}"/>
          </ac:spMkLst>
        </pc:spChg>
        <pc:picChg chg="del">
          <ac:chgData name="Ifraz Ahamed Syed Sirajuddin" userId="15b79db9-d57b-4b4b-9283-f533f957e5bc" providerId="ADAL" clId="{A0BD621A-F3D7-4C49-B6F2-AB5784AE85A1}" dt="2020-12-14T11:33:01.179" v="468" actId="478"/>
          <ac:picMkLst>
            <pc:docMk/>
            <pc:sldMk cId="2179300536" sldId="264"/>
            <ac:picMk id="54" creationId="{00000000-0000-0000-0000-000000000000}"/>
          </ac:picMkLst>
        </pc:picChg>
      </pc:sldChg>
      <pc:sldChg chg="addSp delSp modSp">
        <pc:chgData name="Ifraz Ahamed Syed Sirajuddin" userId="15b79db9-d57b-4b4b-9283-f533f957e5bc" providerId="ADAL" clId="{A0BD621A-F3D7-4C49-B6F2-AB5784AE85A1}" dt="2020-12-14T12:15:32.384" v="678" actId="1076"/>
        <pc:sldMkLst>
          <pc:docMk/>
          <pc:sldMk cId="2080365602" sldId="265"/>
        </pc:sldMkLst>
        <pc:spChg chg="add mod">
          <ac:chgData name="Ifraz Ahamed Syed Sirajuddin" userId="15b79db9-d57b-4b4b-9283-f533f957e5bc" providerId="ADAL" clId="{A0BD621A-F3D7-4C49-B6F2-AB5784AE85A1}" dt="2020-12-14T12:06:05.811" v="669" actId="20577"/>
          <ac:spMkLst>
            <pc:docMk/>
            <pc:sldMk cId="2080365602" sldId="265"/>
            <ac:spMk id="2" creationId="{A389C959-CB5C-AB42-940E-73425BDEEC25}"/>
          </ac:spMkLst>
        </pc:spChg>
        <pc:spChg chg="del">
          <ac:chgData name="Ifraz Ahamed Syed Sirajuddin" userId="15b79db9-d57b-4b4b-9283-f533f957e5bc" providerId="ADAL" clId="{A0BD621A-F3D7-4C49-B6F2-AB5784AE85A1}" dt="2020-12-14T12:05:16.140" v="594" actId="478"/>
          <ac:spMkLst>
            <pc:docMk/>
            <pc:sldMk cId="2080365602" sldId="265"/>
            <ac:spMk id="52" creationId="{00000000-0000-0000-0000-000000000000}"/>
          </ac:spMkLst>
        </pc:spChg>
        <pc:picChg chg="add mod">
          <ac:chgData name="Ifraz Ahamed Syed Sirajuddin" userId="15b79db9-d57b-4b4b-9283-f533f957e5bc" providerId="ADAL" clId="{A0BD621A-F3D7-4C49-B6F2-AB5784AE85A1}" dt="2020-12-14T12:15:32.384" v="678" actId="1076"/>
          <ac:picMkLst>
            <pc:docMk/>
            <pc:sldMk cId="2080365602" sldId="265"/>
            <ac:picMk id="4" creationId="{FF4EB4BA-6A80-594E-9140-BCDB9245F48B}"/>
          </ac:picMkLst>
        </pc:picChg>
      </pc:sldChg>
      <pc:sldChg chg="addSp delSp modSp ord">
        <pc:chgData name="Ifraz Ahamed Syed Sirajuddin" userId="15b79db9-d57b-4b4b-9283-f533f957e5bc" providerId="ADAL" clId="{A0BD621A-F3D7-4C49-B6F2-AB5784AE85A1}" dt="2020-12-14T12:45:28.928" v="700" actId="20577"/>
        <pc:sldMkLst>
          <pc:docMk/>
          <pc:sldMk cId="4071058512" sldId="266"/>
        </pc:sldMkLst>
        <pc:spChg chg="add mod">
          <ac:chgData name="Ifraz Ahamed Syed Sirajuddin" userId="15b79db9-d57b-4b4b-9283-f533f957e5bc" providerId="ADAL" clId="{A0BD621A-F3D7-4C49-B6F2-AB5784AE85A1}" dt="2020-12-14T12:45:28.928" v="700" actId="20577"/>
          <ac:spMkLst>
            <pc:docMk/>
            <pc:sldMk cId="4071058512" sldId="266"/>
            <ac:spMk id="2" creationId="{CB71D079-D113-8E44-8822-706CA06873B1}"/>
          </ac:spMkLst>
        </pc:spChg>
        <pc:spChg chg="mod">
          <ac:chgData name="Ifraz Ahamed Syed Sirajuddin" userId="15b79db9-d57b-4b4b-9283-f533f957e5bc" providerId="ADAL" clId="{A0BD621A-F3D7-4C49-B6F2-AB5784AE85A1}" dt="2020-12-14T10:23:03.009" v="10" actId="14100"/>
          <ac:spMkLst>
            <pc:docMk/>
            <pc:sldMk cId="4071058512" sldId="266"/>
            <ac:spMk id="51" creationId="{00000000-0000-0000-0000-000000000000}"/>
          </ac:spMkLst>
        </pc:spChg>
        <pc:spChg chg="del mod">
          <ac:chgData name="Ifraz Ahamed Syed Sirajuddin" userId="15b79db9-d57b-4b4b-9283-f533f957e5bc" providerId="ADAL" clId="{A0BD621A-F3D7-4C49-B6F2-AB5784AE85A1}" dt="2020-12-14T10:23:39.735" v="11" actId="22"/>
          <ac:spMkLst>
            <pc:docMk/>
            <pc:sldMk cId="4071058512" sldId="266"/>
            <ac:spMk id="52" creationId="{00000000-0000-0000-0000-000000000000}"/>
          </ac:spMkLst>
        </pc:spChg>
        <pc:picChg chg="add mod">
          <ac:chgData name="Ifraz Ahamed Syed Sirajuddin" userId="15b79db9-d57b-4b4b-9283-f533f957e5bc" providerId="ADAL" clId="{A0BD621A-F3D7-4C49-B6F2-AB5784AE85A1}" dt="2020-12-14T10:30:30.630" v="256" actId="14100"/>
          <ac:picMkLst>
            <pc:docMk/>
            <pc:sldMk cId="4071058512" sldId="266"/>
            <ac:picMk id="4" creationId="{671A3189-9F09-C342-B982-5D3202DA7680}"/>
          </ac:picMkLst>
        </pc:picChg>
      </pc:sldChg>
      <pc:sldChg chg="addSp delSp modSp ord">
        <pc:chgData name="Ifraz Ahamed Syed Sirajuddin" userId="15b79db9-d57b-4b4b-9283-f533f957e5bc" providerId="ADAL" clId="{A0BD621A-F3D7-4C49-B6F2-AB5784AE85A1}" dt="2020-12-14T11:04:50.835" v="425" actId="14100"/>
        <pc:sldMkLst>
          <pc:docMk/>
          <pc:sldMk cId="1907504038" sldId="267"/>
        </pc:sldMkLst>
        <pc:spChg chg="mod">
          <ac:chgData name="Ifraz Ahamed Syed Sirajuddin" userId="15b79db9-d57b-4b4b-9283-f533f957e5bc" providerId="ADAL" clId="{A0BD621A-F3D7-4C49-B6F2-AB5784AE85A1}" dt="2020-12-14T10:22:53.592" v="9" actId="14100"/>
          <ac:spMkLst>
            <pc:docMk/>
            <pc:sldMk cId="1907504038" sldId="267"/>
            <ac:spMk id="51" creationId="{00000000-0000-0000-0000-000000000000}"/>
          </ac:spMkLst>
        </pc:spChg>
        <pc:spChg chg="mod">
          <ac:chgData name="Ifraz Ahamed Syed Sirajuddin" userId="15b79db9-d57b-4b4b-9283-f533f957e5bc" providerId="ADAL" clId="{A0BD621A-F3D7-4C49-B6F2-AB5784AE85A1}" dt="2020-12-14T11:04:50.835" v="425" actId="14100"/>
          <ac:spMkLst>
            <pc:docMk/>
            <pc:sldMk cId="1907504038" sldId="267"/>
            <ac:spMk id="52" creationId="{00000000-0000-0000-0000-000000000000}"/>
          </ac:spMkLst>
        </pc:spChg>
        <pc:spChg chg="add del mod">
          <ac:chgData name="Ifraz Ahamed Syed Sirajuddin" userId="15b79db9-d57b-4b4b-9283-f533f957e5bc" providerId="ADAL" clId="{A0BD621A-F3D7-4C49-B6F2-AB5784AE85A1}" dt="2020-12-14T10:53:50.743" v="375" actId="478"/>
          <ac:spMkLst>
            <pc:docMk/>
            <pc:sldMk cId="1907504038" sldId="267"/>
            <ac:spMk id="58" creationId="{00000000-0000-0000-0000-000000000000}"/>
          </ac:spMkLst>
        </pc:spChg>
        <pc:picChg chg="add mod ord">
          <ac:chgData name="Ifraz Ahamed Syed Sirajuddin" userId="15b79db9-d57b-4b4b-9283-f533f957e5bc" providerId="ADAL" clId="{A0BD621A-F3D7-4C49-B6F2-AB5784AE85A1}" dt="2020-12-14T11:04:46.550" v="424" actId="1076"/>
          <ac:picMkLst>
            <pc:docMk/>
            <pc:sldMk cId="1907504038" sldId="267"/>
            <ac:picMk id="3" creationId="{31BD225A-E8AB-8B4A-99FD-8CBF769F3BB9}"/>
          </ac:picMkLst>
        </pc:picChg>
      </pc:sldChg>
      <pc:sldChg chg="modSp">
        <pc:chgData name="Ifraz Ahamed Syed Sirajuddin" userId="15b79db9-d57b-4b4b-9283-f533f957e5bc" providerId="ADAL" clId="{A0BD621A-F3D7-4C49-B6F2-AB5784AE85A1}" dt="2020-12-14T13:19:08.839" v="2158" actId="20577"/>
        <pc:sldMkLst>
          <pc:docMk/>
          <pc:sldMk cId="1595817466" sldId="270"/>
        </pc:sldMkLst>
        <pc:spChg chg="mod">
          <ac:chgData name="Ifraz Ahamed Syed Sirajuddin" userId="15b79db9-d57b-4b4b-9283-f533f957e5bc" providerId="ADAL" clId="{A0BD621A-F3D7-4C49-B6F2-AB5784AE85A1}" dt="2020-12-14T13:19:08.839" v="2158" actId="20577"/>
          <ac:spMkLst>
            <pc:docMk/>
            <pc:sldMk cId="1595817466" sldId="270"/>
            <ac:spMk id="52" creationId="{00000000-0000-0000-0000-000000000000}"/>
          </ac:spMkLst>
        </pc:spChg>
      </pc:sldChg>
      <pc:sldChg chg="modSp">
        <pc:chgData name="Ifraz Ahamed Syed Sirajuddin" userId="15b79db9-d57b-4b4b-9283-f533f957e5bc" providerId="ADAL" clId="{A0BD621A-F3D7-4C49-B6F2-AB5784AE85A1}" dt="2020-12-14T12:58:43.479" v="776" actId="20577"/>
        <pc:sldMkLst>
          <pc:docMk/>
          <pc:sldMk cId="2765149447" sldId="271"/>
        </pc:sldMkLst>
        <pc:spChg chg="mod">
          <ac:chgData name="Ifraz Ahamed Syed Sirajuddin" userId="15b79db9-d57b-4b4b-9283-f533f957e5bc" providerId="ADAL" clId="{A0BD621A-F3D7-4C49-B6F2-AB5784AE85A1}" dt="2020-12-14T12:58:43.479" v="776" actId="20577"/>
          <ac:spMkLst>
            <pc:docMk/>
            <pc:sldMk cId="2765149447" sldId="271"/>
            <ac:spMk id="52" creationId="{00000000-0000-0000-0000-000000000000}"/>
          </ac:spMkLst>
        </pc:spChg>
      </pc:sldChg>
      <pc:sldChg chg="modSp">
        <pc:chgData name="Ifraz Ahamed Syed Sirajuddin" userId="15b79db9-d57b-4b4b-9283-f533f957e5bc" providerId="ADAL" clId="{A0BD621A-F3D7-4C49-B6F2-AB5784AE85A1}" dt="2020-12-16T16:42:41.367" v="2821" actId="20577"/>
        <pc:sldMkLst>
          <pc:docMk/>
          <pc:sldMk cId="1322944615" sldId="272"/>
        </pc:sldMkLst>
        <pc:spChg chg="mod">
          <ac:chgData name="Ifraz Ahamed Syed Sirajuddin" userId="15b79db9-d57b-4b4b-9283-f533f957e5bc" providerId="ADAL" clId="{A0BD621A-F3D7-4C49-B6F2-AB5784AE85A1}" dt="2020-12-16T16:42:41.367" v="2821" actId="20577"/>
          <ac:spMkLst>
            <pc:docMk/>
            <pc:sldMk cId="1322944615" sldId="272"/>
            <ac:spMk id="52" creationId="{00000000-0000-0000-0000-000000000000}"/>
          </ac:spMkLst>
        </pc:spChg>
      </pc:sldChg>
      <pc:sldChg chg="new">
        <pc:chgData name="Ifraz Ahamed Syed Sirajuddin" userId="15b79db9-d57b-4b4b-9283-f533f957e5bc" providerId="ADAL" clId="{A0BD621A-F3D7-4C49-B6F2-AB5784AE85A1}" dt="2020-12-14T11:00:16.708" v="402" actId="680"/>
        <pc:sldMkLst>
          <pc:docMk/>
          <pc:sldMk cId="123193198" sldId="275"/>
        </pc:sldMkLst>
      </pc:sldChg>
      <pc:sldChg chg="addSp delSp modSp add ord">
        <pc:chgData name="Ifraz Ahamed Syed Sirajuddin" userId="15b79db9-d57b-4b4b-9283-f533f957e5bc" providerId="ADAL" clId="{A0BD621A-F3D7-4C49-B6F2-AB5784AE85A1}" dt="2020-12-14T11:05:03.030" v="428" actId="1076"/>
        <pc:sldMkLst>
          <pc:docMk/>
          <pc:sldMk cId="3664642644" sldId="276"/>
        </pc:sldMkLst>
        <pc:spChg chg="mod">
          <ac:chgData name="Ifraz Ahamed Syed Sirajuddin" userId="15b79db9-d57b-4b4b-9283-f533f957e5bc" providerId="ADAL" clId="{A0BD621A-F3D7-4C49-B6F2-AB5784AE85A1}" dt="2020-12-14T11:01:11.278" v="412" actId="14100"/>
          <ac:spMkLst>
            <pc:docMk/>
            <pc:sldMk cId="3664642644" sldId="276"/>
            <ac:spMk id="52" creationId="{00000000-0000-0000-0000-000000000000}"/>
          </ac:spMkLst>
        </pc:spChg>
        <pc:picChg chg="del">
          <ac:chgData name="Ifraz Ahamed Syed Sirajuddin" userId="15b79db9-d57b-4b4b-9283-f533f957e5bc" providerId="ADAL" clId="{A0BD621A-F3D7-4C49-B6F2-AB5784AE85A1}" dt="2020-12-14T11:00:37.055" v="404" actId="478"/>
          <ac:picMkLst>
            <pc:docMk/>
            <pc:sldMk cId="3664642644" sldId="276"/>
            <ac:picMk id="3" creationId="{31BD225A-E8AB-8B4A-99FD-8CBF769F3BB9}"/>
          </ac:picMkLst>
        </pc:picChg>
        <pc:picChg chg="add mod ord">
          <ac:chgData name="Ifraz Ahamed Syed Sirajuddin" userId="15b79db9-d57b-4b4b-9283-f533f957e5bc" providerId="ADAL" clId="{A0BD621A-F3D7-4C49-B6F2-AB5784AE85A1}" dt="2020-12-14T11:05:03.030" v="428" actId="1076"/>
          <ac:picMkLst>
            <pc:docMk/>
            <pc:sldMk cId="3664642644" sldId="276"/>
            <ac:picMk id="4" creationId="{82BF3146-8042-6349-8045-BF8905860F8E}"/>
          </ac:picMkLst>
        </pc:picChg>
      </pc:sldChg>
      <pc:sldChg chg="modSp">
        <pc:chgData name="Ifraz Ahamed Syed Sirajuddin" userId="15b79db9-d57b-4b4b-9283-f533f957e5bc" providerId="ADAL" clId="{A0BD621A-F3D7-4C49-B6F2-AB5784AE85A1}" dt="2020-12-16T20:16:27.555" v="2845" actId="20577"/>
        <pc:sldMkLst>
          <pc:docMk/>
          <pc:sldMk cId="2518195744" sldId="280"/>
        </pc:sldMkLst>
        <pc:spChg chg="mod">
          <ac:chgData name="Ifraz Ahamed Syed Sirajuddin" userId="15b79db9-d57b-4b4b-9283-f533f957e5bc" providerId="ADAL" clId="{A0BD621A-F3D7-4C49-B6F2-AB5784AE85A1}" dt="2020-12-16T20:16:27.555" v="2845" actId="20577"/>
          <ac:spMkLst>
            <pc:docMk/>
            <pc:sldMk cId="2518195744" sldId="280"/>
            <ac:spMk id="2" creationId="{A389C959-CB5C-AB42-940E-73425BDEEC25}"/>
          </ac:spMkLst>
        </pc:spChg>
      </pc:sldChg>
      <pc:sldChg chg="addSp modSp add">
        <pc:chgData name="Ifraz Ahamed Syed Sirajuddin" userId="15b79db9-d57b-4b4b-9283-f533f957e5bc" providerId="ADAL" clId="{A0BD621A-F3D7-4C49-B6F2-AB5784AE85A1}" dt="2020-12-14T12:46:06.981" v="701" actId="1076"/>
        <pc:sldMkLst>
          <pc:docMk/>
          <pc:sldMk cId="381565345" sldId="283"/>
        </pc:sldMkLst>
        <pc:spChg chg="mod">
          <ac:chgData name="Ifraz Ahamed Syed Sirajuddin" userId="15b79db9-d57b-4b4b-9283-f533f957e5bc" providerId="ADAL" clId="{A0BD621A-F3D7-4C49-B6F2-AB5784AE85A1}" dt="2020-12-14T12:44:45.218" v="692" actId="1076"/>
          <ac:spMkLst>
            <pc:docMk/>
            <pc:sldMk cId="381565345" sldId="283"/>
            <ac:spMk id="2" creationId="{A1798D4E-60CB-D74C-AD29-5EA0875321E0}"/>
          </ac:spMkLst>
        </pc:spChg>
        <pc:picChg chg="add mod ord">
          <ac:chgData name="Ifraz Ahamed Syed Sirajuddin" userId="15b79db9-d57b-4b4b-9283-f533f957e5bc" providerId="ADAL" clId="{A0BD621A-F3D7-4C49-B6F2-AB5784AE85A1}" dt="2020-12-14T12:46:06.981" v="701" actId="1076"/>
          <ac:picMkLst>
            <pc:docMk/>
            <pc:sldMk cId="381565345" sldId="283"/>
            <ac:picMk id="4" creationId="{38B68E1D-9BA5-4A44-917A-4F660643CB2E}"/>
          </ac:picMkLst>
        </pc:picChg>
      </pc:sldChg>
      <pc:sldChg chg="addSp delSp">
        <pc:chgData name="Ifraz Ahamed Syed Sirajuddin" userId="15b79db9-d57b-4b4b-9283-f533f957e5bc" providerId="ADAL" clId="{A0BD621A-F3D7-4C49-B6F2-AB5784AE85A1}" dt="2020-12-14T12:53:12.098" v="757" actId="22"/>
        <pc:sldMkLst>
          <pc:docMk/>
          <pc:sldMk cId="244256341" sldId="285"/>
        </pc:sldMkLst>
        <pc:spChg chg="add del">
          <ac:chgData name="Ifraz Ahamed Syed Sirajuddin" userId="15b79db9-d57b-4b4b-9283-f533f957e5bc" providerId="ADAL" clId="{A0BD621A-F3D7-4C49-B6F2-AB5784AE85A1}" dt="2020-12-14T12:53:12.098" v="757" actId="22"/>
          <ac:spMkLst>
            <pc:docMk/>
            <pc:sldMk cId="244256341" sldId="285"/>
            <ac:spMk id="10" creationId="{A0FDD7D8-77C7-A646-B71A-845896BD47A2}"/>
          </ac:spMkLst>
        </pc:spChg>
      </pc:sldChg>
      <pc:sldChg chg="add del">
        <pc:chgData name="Ifraz Ahamed Syed Sirajuddin" userId="15b79db9-d57b-4b4b-9283-f533f957e5bc" providerId="ADAL" clId="{A0BD621A-F3D7-4C49-B6F2-AB5784AE85A1}" dt="2020-12-14T13:19:30.642" v="2161" actId="2696"/>
        <pc:sldMkLst>
          <pc:docMk/>
          <pc:sldMk cId="1269148360" sldId="289"/>
        </pc:sldMkLst>
      </pc:sldChg>
      <pc:sldChg chg="addSp modSp add">
        <pc:chgData name="Ifraz Ahamed Syed Sirajuddin" userId="15b79db9-d57b-4b4b-9283-f533f957e5bc" providerId="ADAL" clId="{A0BD621A-F3D7-4C49-B6F2-AB5784AE85A1}" dt="2020-12-16T20:15:20.295" v="2834" actId="20577"/>
        <pc:sldMkLst>
          <pc:docMk/>
          <pc:sldMk cId="71217000" sldId="290"/>
        </pc:sldMkLst>
        <pc:spChg chg="add mod">
          <ac:chgData name="Ifraz Ahamed Syed Sirajuddin" userId="15b79db9-d57b-4b4b-9283-f533f957e5bc" providerId="ADAL" clId="{A0BD621A-F3D7-4C49-B6F2-AB5784AE85A1}" dt="2020-12-16T20:15:20.295" v="2834" actId="20577"/>
          <ac:spMkLst>
            <pc:docMk/>
            <pc:sldMk cId="71217000" sldId="290"/>
            <ac:spMk id="3" creationId="{9934B868-B080-DF49-98E8-9452B5AD93EF}"/>
          </ac:spMkLst>
        </pc:spChg>
        <pc:spChg chg="mod">
          <ac:chgData name="Ifraz Ahamed Syed Sirajuddin" userId="15b79db9-d57b-4b4b-9283-f533f957e5bc" providerId="ADAL" clId="{A0BD621A-F3D7-4C49-B6F2-AB5784AE85A1}" dt="2020-12-14T13:19:40.434" v="2174" actId="20577"/>
          <ac:spMkLst>
            <pc:docMk/>
            <pc:sldMk cId="71217000" sldId="290"/>
            <ac:spMk id="51" creationId="{00000000-0000-0000-0000-000000000000}"/>
          </ac:spMkLst>
        </pc:spChg>
      </pc:sldChg>
      <pc:sldChg chg="modSp">
        <pc:chgData name="Ifraz Ahamed Syed Sirajuddin" userId="15b79db9-d57b-4b4b-9283-f533f957e5bc" providerId="ADAL" clId="{A0BD621A-F3D7-4C49-B6F2-AB5784AE85A1}" dt="2020-12-20T14:00:23.191" v="2866" actId="20577"/>
        <pc:sldMkLst>
          <pc:docMk/>
          <pc:sldMk cId="1573019628" sldId="312"/>
        </pc:sldMkLst>
        <pc:spChg chg="mod">
          <ac:chgData name="Ifraz Ahamed Syed Sirajuddin" userId="15b79db9-d57b-4b4b-9283-f533f957e5bc" providerId="ADAL" clId="{A0BD621A-F3D7-4C49-B6F2-AB5784AE85A1}" dt="2020-12-20T14:00:23.191" v="2866" actId="20577"/>
          <ac:spMkLst>
            <pc:docMk/>
            <pc:sldMk cId="1573019628" sldId="312"/>
            <ac:spMk id="5" creationId="{E4E70701-FDEB-434B-BC48-C6F25A9B7578}"/>
          </ac:spMkLst>
        </pc:spChg>
      </pc:sldChg>
    </pc:docChg>
  </pc:docChgLst>
  <pc:docChgLst>
    <pc:chgData name="Davide Fontana" userId="b56f686a-c3f1-4463-9945-7fb09e86750a" providerId="ADAL" clId="{03FADB94-79B0-4447-B09A-66CCD30552D5}"/>
    <pc:docChg chg="undo custSel addSld delSld modSld sldOrd">
      <pc:chgData name="Davide Fontana" userId="b56f686a-c3f1-4463-9945-7fb09e86750a" providerId="ADAL" clId="{03FADB94-79B0-4447-B09A-66CCD30552D5}" dt="2020-12-16T08:57:45.111" v="258" actId="20577"/>
      <pc:docMkLst>
        <pc:docMk/>
      </pc:docMkLst>
      <pc:sldChg chg="modSp mod">
        <pc:chgData name="Davide Fontana" userId="b56f686a-c3f1-4463-9945-7fb09e86750a" providerId="ADAL" clId="{03FADB94-79B0-4447-B09A-66CCD30552D5}" dt="2020-12-14T13:54:23.897" v="192" actId="20577"/>
        <pc:sldMkLst>
          <pc:docMk/>
          <pc:sldMk cId="3929318714" sldId="258"/>
        </pc:sldMkLst>
        <pc:spChg chg="mod">
          <ac:chgData name="Davide Fontana" userId="b56f686a-c3f1-4463-9945-7fb09e86750a" providerId="ADAL" clId="{03FADB94-79B0-4447-B09A-66CCD30552D5}" dt="2020-12-14T13:54:23.897" v="192" actId="20577"/>
          <ac:spMkLst>
            <pc:docMk/>
            <pc:sldMk cId="3929318714" sldId="258"/>
            <ac:spMk id="52" creationId="{00000000-0000-0000-0000-000000000000}"/>
          </ac:spMkLst>
        </pc:spChg>
      </pc:sldChg>
      <pc:sldChg chg="addSp delSp modSp mod">
        <pc:chgData name="Davide Fontana" userId="b56f686a-c3f1-4463-9945-7fb09e86750a" providerId="ADAL" clId="{03FADB94-79B0-4447-B09A-66CCD30552D5}" dt="2020-12-14T13:53:10.031" v="143" actId="12"/>
        <pc:sldMkLst>
          <pc:docMk/>
          <pc:sldMk cId="1995790484" sldId="259"/>
        </pc:sldMkLst>
        <pc:spChg chg="mod">
          <ac:chgData name="Davide Fontana" userId="b56f686a-c3f1-4463-9945-7fb09e86750a" providerId="ADAL" clId="{03FADB94-79B0-4447-B09A-66CCD30552D5}" dt="2020-12-14T13:53:10.031" v="143" actId="12"/>
          <ac:spMkLst>
            <pc:docMk/>
            <pc:sldMk cId="1995790484" sldId="259"/>
            <ac:spMk id="2" creationId="{19A80B12-D7E3-854A-AFE6-304F2B5D682B}"/>
          </ac:spMkLst>
        </pc:spChg>
        <pc:spChg chg="add del mod">
          <ac:chgData name="Davide Fontana" userId="b56f686a-c3f1-4463-9945-7fb09e86750a" providerId="ADAL" clId="{03FADB94-79B0-4447-B09A-66CCD30552D5}" dt="2020-12-14T13:51:31.318" v="131" actId="478"/>
          <ac:spMkLst>
            <pc:docMk/>
            <pc:sldMk cId="1995790484" sldId="259"/>
            <ac:spMk id="4" creationId="{B17B36AA-EFE1-7145-BCF9-8B2470091D2F}"/>
          </ac:spMkLst>
        </pc:spChg>
        <pc:spChg chg="del">
          <ac:chgData name="Davide Fontana" userId="b56f686a-c3f1-4463-9945-7fb09e86750a" providerId="ADAL" clId="{03FADB94-79B0-4447-B09A-66CCD30552D5}" dt="2020-12-14T13:51:28.016" v="130" actId="478"/>
          <ac:spMkLst>
            <pc:docMk/>
            <pc:sldMk cId="1995790484" sldId="259"/>
            <ac:spMk id="52" creationId="{00000000-0000-0000-0000-000000000000}"/>
          </ac:spMkLst>
        </pc:spChg>
      </pc:sldChg>
      <pc:sldChg chg="modSp mod">
        <pc:chgData name="Davide Fontana" userId="b56f686a-c3f1-4463-9945-7fb09e86750a" providerId="ADAL" clId="{03FADB94-79B0-4447-B09A-66CCD30552D5}" dt="2020-12-14T13:50:29.780" v="105" actId="20577"/>
        <pc:sldMkLst>
          <pc:docMk/>
          <pc:sldMk cId="2584753917" sldId="260"/>
        </pc:sldMkLst>
        <pc:spChg chg="mod">
          <ac:chgData name="Davide Fontana" userId="b56f686a-c3f1-4463-9945-7fb09e86750a" providerId="ADAL" clId="{03FADB94-79B0-4447-B09A-66CCD30552D5}" dt="2020-12-14T13:50:29.780" v="105" actId="20577"/>
          <ac:spMkLst>
            <pc:docMk/>
            <pc:sldMk cId="2584753917" sldId="260"/>
            <ac:spMk id="52" creationId="{00000000-0000-0000-0000-000000000000}"/>
          </ac:spMkLst>
        </pc:spChg>
      </pc:sldChg>
      <pc:sldChg chg="addSp modSp mod">
        <pc:chgData name="Davide Fontana" userId="b56f686a-c3f1-4463-9945-7fb09e86750a" providerId="ADAL" clId="{03FADB94-79B0-4447-B09A-66CCD30552D5}" dt="2020-12-14T12:50:26.200" v="34" actId="20577"/>
        <pc:sldMkLst>
          <pc:docMk/>
          <pc:sldMk cId="2179300536" sldId="264"/>
        </pc:sldMkLst>
        <pc:spChg chg="mod">
          <ac:chgData name="Davide Fontana" userId="b56f686a-c3f1-4463-9945-7fb09e86750a" providerId="ADAL" clId="{03FADB94-79B0-4447-B09A-66CCD30552D5}" dt="2020-12-14T12:46:39.653" v="4" actId="5793"/>
          <ac:spMkLst>
            <pc:docMk/>
            <pc:sldMk cId="2179300536" sldId="264"/>
            <ac:spMk id="2" creationId="{A1798D4E-60CB-D74C-AD29-5EA0875321E0}"/>
          </ac:spMkLst>
        </pc:spChg>
        <pc:spChg chg="add mod">
          <ac:chgData name="Davide Fontana" userId="b56f686a-c3f1-4463-9945-7fb09e86750a" providerId="ADAL" clId="{03FADB94-79B0-4447-B09A-66CCD30552D5}" dt="2020-12-14T12:50:26.200" v="34" actId="20577"/>
          <ac:spMkLst>
            <pc:docMk/>
            <pc:sldMk cId="2179300536" sldId="264"/>
            <ac:spMk id="5" creationId="{BDDACF96-23CC-304B-846F-BA6CF5701CB8}"/>
          </ac:spMkLst>
        </pc:spChg>
        <pc:picChg chg="add mod">
          <ac:chgData name="Davide Fontana" userId="b56f686a-c3f1-4463-9945-7fb09e86750a" providerId="ADAL" clId="{03FADB94-79B0-4447-B09A-66CCD30552D5}" dt="2020-12-14T12:49:24.423" v="14" actId="1076"/>
          <ac:picMkLst>
            <pc:docMk/>
            <pc:sldMk cId="2179300536" sldId="264"/>
            <ac:picMk id="4" creationId="{3BE95CB5-FFC8-D146-8D9A-2C2AEC747D14}"/>
          </ac:picMkLst>
        </pc:picChg>
      </pc:sldChg>
      <pc:sldChg chg="addSp delSp modSp mod">
        <pc:chgData name="Davide Fontana" userId="b56f686a-c3f1-4463-9945-7fb09e86750a" providerId="ADAL" clId="{03FADB94-79B0-4447-B09A-66CCD30552D5}" dt="2020-12-16T08:57:05.553" v="216" actId="20577"/>
        <pc:sldMkLst>
          <pc:docMk/>
          <pc:sldMk cId="2080365602" sldId="265"/>
        </pc:sldMkLst>
        <pc:spChg chg="add del mod">
          <ac:chgData name="Davide Fontana" userId="b56f686a-c3f1-4463-9945-7fb09e86750a" providerId="ADAL" clId="{03FADB94-79B0-4447-B09A-66CCD30552D5}" dt="2020-12-16T08:56:56.761" v="207" actId="478"/>
          <ac:spMkLst>
            <pc:docMk/>
            <pc:sldMk cId="2080365602" sldId="265"/>
            <ac:spMk id="3" creationId="{D349483E-6141-0545-B9BB-32C33B3DD51E}"/>
          </ac:spMkLst>
        </pc:spChg>
        <pc:spChg chg="mod">
          <ac:chgData name="Davide Fontana" userId="b56f686a-c3f1-4463-9945-7fb09e86750a" providerId="ADAL" clId="{03FADB94-79B0-4447-B09A-66CCD30552D5}" dt="2020-12-16T08:57:05.553" v="216" actId="20577"/>
          <ac:spMkLst>
            <pc:docMk/>
            <pc:sldMk cId="2080365602" sldId="265"/>
            <ac:spMk id="51" creationId="{00000000-0000-0000-0000-000000000000}"/>
          </ac:spMkLst>
        </pc:spChg>
      </pc:sldChg>
      <pc:sldChg chg="addSp delSp modSp mod">
        <pc:chgData name="Davide Fontana" userId="b56f686a-c3f1-4463-9945-7fb09e86750a" providerId="ADAL" clId="{03FADB94-79B0-4447-B09A-66CCD30552D5}" dt="2020-12-14T13:46:18.066" v="89" actId="255"/>
        <pc:sldMkLst>
          <pc:docMk/>
          <pc:sldMk cId="2108760826" sldId="269"/>
        </pc:sldMkLst>
        <pc:spChg chg="add del mod">
          <ac:chgData name="Davide Fontana" userId="b56f686a-c3f1-4463-9945-7fb09e86750a" providerId="ADAL" clId="{03FADB94-79B0-4447-B09A-66CCD30552D5}" dt="2020-12-14T13:45:38.924" v="67"/>
          <ac:spMkLst>
            <pc:docMk/>
            <pc:sldMk cId="2108760826" sldId="269"/>
            <ac:spMk id="2" creationId="{27CD40E2-5F75-A643-88E4-87FC454714D9}"/>
          </ac:spMkLst>
        </pc:spChg>
        <pc:spChg chg="add mod">
          <ac:chgData name="Davide Fontana" userId="b56f686a-c3f1-4463-9945-7fb09e86750a" providerId="ADAL" clId="{03FADB94-79B0-4447-B09A-66CCD30552D5}" dt="2020-12-14T13:46:18.066" v="89" actId="255"/>
          <ac:spMkLst>
            <pc:docMk/>
            <pc:sldMk cId="2108760826" sldId="269"/>
            <ac:spMk id="4" creationId="{4ED7AC6B-CD59-1F43-BE28-BD87F723FB43}"/>
          </ac:spMkLst>
        </pc:spChg>
        <pc:picChg chg="mod">
          <ac:chgData name="Davide Fontana" userId="b56f686a-c3f1-4463-9945-7fb09e86750a" providerId="ADAL" clId="{03FADB94-79B0-4447-B09A-66CCD30552D5}" dt="2020-12-14T13:45:31.558" v="65" actId="1076"/>
          <ac:picMkLst>
            <pc:docMk/>
            <pc:sldMk cId="2108760826" sldId="269"/>
            <ac:picMk id="6" creationId="{74E8B485-164C-104D-9774-EC6C36D2E1ED}"/>
          </ac:picMkLst>
        </pc:picChg>
      </pc:sldChg>
      <pc:sldChg chg="del">
        <pc:chgData name="Davide Fontana" userId="b56f686a-c3f1-4463-9945-7fb09e86750a" providerId="ADAL" clId="{03FADB94-79B0-4447-B09A-66CCD30552D5}" dt="2020-12-14T13:51:57.478" v="136" actId="2696"/>
        <pc:sldMkLst>
          <pc:docMk/>
          <pc:sldMk cId="1595817466" sldId="270"/>
        </pc:sldMkLst>
      </pc:sldChg>
      <pc:sldChg chg="del">
        <pc:chgData name="Davide Fontana" userId="b56f686a-c3f1-4463-9945-7fb09e86750a" providerId="ADAL" clId="{03FADB94-79B0-4447-B09A-66CCD30552D5}" dt="2020-12-14T13:51:54.602" v="135" actId="2696"/>
        <pc:sldMkLst>
          <pc:docMk/>
          <pc:sldMk cId="2765149447" sldId="271"/>
        </pc:sldMkLst>
      </pc:sldChg>
      <pc:sldChg chg="modSp mod">
        <pc:chgData name="Davide Fontana" userId="b56f686a-c3f1-4463-9945-7fb09e86750a" providerId="ADAL" clId="{03FADB94-79B0-4447-B09A-66CCD30552D5}" dt="2020-12-16T08:57:15.030" v="223" actId="20577"/>
        <pc:sldMkLst>
          <pc:docMk/>
          <pc:sldMk cId="3814642293" sldId="278"/>
        </pc:sldMkLst>
        <pc:spChg chg="mod">
          <ac:chgData name="Davide Fontana" userId="b56f686a-c3f1-4463-9945-7fb09e86750a" providerId="ADAL" clId="{03FADB94-79B0-4447-B09A-66CCD30552D5}" dt="2020-12-16T08:57:15.030" v="223" actId="20577"/>
          <ac:spMkLst>
            <pc:docMk/>
            <pc:sldMk cId="3814642293" sldId="278"/>
            <ac:spMk id="51" creationId="{00000000-0000-0000-0000-000000000000}"/>
          </ac:spMkLst>
        </pc:spChg>
      </pc:sldChg>
      <pc:sldChg chg="modSp mod">
        <pc:chgData name="Davide Fontana" userId="b56f686a-c3f1-4463-9945-7fb09e86750a" providerId="ADAL" clId="{03FADB94-79B0-4447-B09A-66CCD30552D5}" dt="2020-12-16T08:57:21.947" v="230" actId="20577"/>
        <pc:sldMkLst>
          <pc:docMk/>
          <pc:sldMk cId="2518195744" sldId="280"/>
        </pc:sldMkLst>
        <pc:spChg chg="mod">
          <ac:chgData name="Davide Fontana" userId="b56f686a-c3f1-4463-9945-7fb09e86750a" providerId="ADAL" clId="{03FADB94-79B0-4447-B09A-66CCD30552D5}" dt="2020-12-16T08:57:21.947" v="230" actId="20577"/>
          <ac:spMkLst>
            <pc:docMk/>
            <pc:sldMk cId="2518195744" sldId="280"/>
            <ac:spMk id="51" creationId="{00000000-0000-0000-0000-000000000000}"/>
          </ac:spMkLst>
        </pc:spChg>
      </pc:sldChg>
      <pc:sldChg chg="addSp modSp mod ord">
        <pc:chgData name="Davide Fontana" userId="b56f686a-c3f1-4463-9945-7fb09e86750a" providerId="ADAL" clId="{03FADB94-79B0-4447-B09A-66CCD30552D5}" dt="2020-12-14T13:12:29.484" v="44" actId="20577"/>
        <pc:sldMkLst>
          <pc:docMk/>
          <pc:sldMk cId="381565345" sldId="283"/>
        </pc:sldMkLst>
        <pc:spChg chg="add mod">
          <ac:chgData name="Davide Fontana" userId="b56f686a-c3f1-4463-9945-7fb09e86750a" providerId="ADAL" clId="{03FADB94-79B0-4447-B09A-66CCD30552D5}" dt="2020-12-14T13:12:29.484" v="44" actId="20577"/>
          <ac:spMkLst>
            <pc:docMk/>
            <pc:sldMk cId="381565345" sldId="283"/>
            <ac:spMk id="3" creationId="{365048E2-46BB-3E43-B48C-760098DD0D36}"/>
          </ac:spMkLst>
        </pc:spChg>
      </pc:sldChg>
      <pc:sldChg chg="modSp mod">
        <pc:chgData name="Davide Fontana" userId="b56f686a-c3f1-4463-9945-7fb09e86750a" providerId="ADAL" clId="{03FADB94-79B0-4447-B09A-66CCD30552D5}" dt="2020-12-16T08:57:28.316" v="237" actId="20577"/>
        <pc:sldMkLst>
          <pc:docMk/>
          <pc:sldMk cId="3136296715" sldId="284"/>
        </pc:sldMkLst>
        <pc:spChg chg="mod">
          <ac:chgData name="Davide Fontana" userId="b56f686a-c3f1-4463-9945-7fb09e86750a" providerId="ADAL" clId="{03FADB94-79B0-4447-B09A-66CCD30552D5}" dt="2020-12-16T08:57:28.316" v="237" actId="20577"/>
          <ac:spMkLst>
            <pc:docMk/>
            <pc:sldMk cId="3136296715" sldId="284"/>
            <ac:spMk id="51" creationId="{00000000-0000-0000-0000-000000000000}"/>
          </ac:spMkLst>
        </pc:spChg>
      </pc:sldChg>
      <pc:sldChg chg="delSp add mod">
        <pc:chgData name="Davide Fontana" userId="b56f686a-c3f1-4463-9945-7fb09e86750a" providerId="ADAL" clId="{03FADB94-79B0-4447-B09A-66CCD30552D5}" dt="2020-12-14T12:47:57.520" v="12" actId="478"/>
        <pc:sldMkLst>
          <pc:docMk/>
          <pc:sldMk cId="244256341" sldId="285"/>
        </pc:sldMkLst>
        <pc:picChg chg="del">
          <ac:chgData name="Davide Fontana" userId="b56f686a-c3f1-4463-9945-7fb09e86750a" providerId="ADAL" clId="{03FADB94-79B0-4447-B09A-66CCD30552D5}" dt="2020-12-14T12:47:57.520" v="12" actId="478"/>
          <ac:picMkLst>
            <pc:docMk/>
            <pc:sldMk cId="244256341" sldId="285"/>
            <ac:picMk id="4" creationId="{38B68E1D-9BA5-4A44-917A-4F660643CB2E}"/>
          </ac:picMkLst>
        </pc:picChg>
      </pc:sldChg>
      <pc:sldChg chg="addSp modSp mod">
        <pc:chgData name="Davide Fontana" userId="b56f686a-c3f1-4463-9945-7fb09e86750a" providerId="ADAL" clId="{03FADB94-79B0-4447-B09A-66CCD30552D5}" dt="2020-12-14T13:21:41.671" v="57" actId="1076"/>
        <pc:sldMkLst>
          <pc:docMk/>
          <pc:sldMk cId="2881390971" sldId="286"/>
        </pc:sldMkLst>
        <pc:picChg chg="add mod">
          <ac:chgData name="Davide Fontana" userId="b56f686a-c3f1-4463-9945-7fb09e86750a" providerId="ADAL" clId="{03FADB94-79B0-4447-B09A-66CCD30552D5}" dt="2020-12-14T12:58:40.318" v="43" actId="14100"/>
          <ac:picMkLst>
            <pc:docMk/>
            <pc:sldMk cId="2881390971" sldId="286"/>
            <ac:picMk id="3" creationId="{B417AD5F-7223-FB4B-AE81-5226EC9B8391}"/>
          </ac:picMkLst>
        </pc:picChg>
        <pc:picChg chg="add mod">
          <ac:chgData name="Davide Fontana" userId="b56f686a-c3f1-4463-9945-7fb09e86750a" providerId="ADAL" clId="{03FADB94-79B0-4447-B09A-66CCD30552D5}" dt="2020-12-14T13:15:06.636" v="47" actId="962"/>
          <ac:picMkLst>
            <pc:docMk/>
            <pc:sldMk cId="2881390971" sldId="286"/>
            <ac:picMk id="7" creationId="{3484D61F-ECD5-8D46-B0A5-F30F0DED2335}"/>
          </ac:picMkLst>
        </pc:picChg>
        <pc:picChg chg="add mod">
          <ac:chgData name="Davide Fontana" userId="b56f686a-c3f1-4463-9945-7fb09e86750a" providerId="ADAL" clId="{03FADB94-79B0-4447-B09A-66CCD30552D5}" dt="2020-12-14T13:21:26.418" v="52" actId="1076"/>
          <ac:picMkLst>
            <pc:docMk/>
            <pc:sldMk cId="2881390971" sldId="286"/>
            <ac:picMk id="9" creationId="{D825D2F3-F093-2D4B-A185-49A5B0E21EE9}"/>
          </ac:picMkLst>
        </pc:picChg>
        <pc:picChg chg="add mod">
          <ac:chgData name="Davide Fontana" userId="b56f686a-c3f1-4463-9945-7fb09e86750a" providerId="ADAL" clId="{03FADB94-79B0-4447-B09A-66CCD30552D5}" dt="2020-12-14T13:21:41.671" v="57" actId="1076"/>
          <ac:picMkLst>
            <pc:docMk/>
            <pc:sldMk cId="2881390971" sldId="286"/>
            <ac:picMk id="11" creationId="{D126ADEC-290D-8643-902B-67F62EFFE1DD}"/>
          </ac:picMkLst>
        </pc:picChg>
      </pc:sldChg>
      <pc:sldChg chg="addSp modSp mod">
        <pc:chgData name="Davide Fontana" userId="b56f686a-c3f1-4463-9945-7fb09e86750a" providerId="ADAL" clId="{03FADB94-79B0-4447-B09A-66CCD30552D5}" dt="2020-12-14T13:27:38.121" v="62" actId="14100"/>
        <pc:sldMkLst>
          <pc:docMk/>
          <pc:sldMk cId="797685342" sldId="288"/>
        </pc:sldMkLst>
        <pc:picChg chg="add mod">
          <ac:chgData name="Davide Fontana" userId="b56f686a-c3f1-4463-9945-7fb09e86750a" providerId="ADAL" clId="{03FADB94-79B0-4447-B09A-66CCD30552D5}" dt="2020-12-14T13:27:38.121" v="62" actId="14100"/>
          <ac:picMkLst>
            <pc:docMk/>
            <pc:sldMk cId="797685342" sldId="288"/>
            <ac:picMk id="4" creationId="{D62C3296-7107-C748-A6DF-B55232A7F552}"/>
          </ac:picMkLst>
        </pc:picChg>
      </pc:sldChg>
      <pc:sldChg chg="modSp mod">
        <pc:chgData name="Davide Fontana" userId="b56f686a-c3f1-4463-9945-7fb09e86750a" providerId="ADAL" clId="{03FADB94-79B0-4447-B09A-66CCD30552D5}" dt="2020-12-14T13:50:44.568" v="129" actId="20577"/>
        <pc:sldMkLst>
          <pc:docMk/>
          <pc:sldMk cId="71217000" sldId="290"/>
        </pc:sldMkLst>
        <pc:spChg chg="mod">
          <ac:chgData name="Davide Fontana" userId="b56f686a-c3f1-4463-9945-7fb09e86750a" providerId="ADAL" clId="{03FADB94-79B0-4447-B09A-66CCD30552D5}" dt="2020-12-14T13:50:44.568" v="129" actId="20577"/>
          <ac:spMkLst>
            <pc:docMk/>
            <pc:sldMk cId="71217000" sldId="290"/>
            <ac:spMk id="51" creationId="{00000000-0000-0000-0000-000000000000}"/>
          </ac:spMkLst>
        </pc:spChg>
      </pc:sldChg>
      <pc:sldChg chg="new del">
        <pc:chgData name="Davide Fontana" userId="b56f686a-c3f1-4463-9945-7fb09e86750a" providerId="ADAL" clId="{03FADB94-79B0-4447-B09A-66CCD30552D5}" dt="2020-12-14T13:52:27.397" v="139" actId="2696"/>
        <pc:sldMkLst>
          <pc:docMk/>
          <pc:sldMk cId="163087116" sldId="291"/>
        </pc:sldMkLst>
      </pc:sldChg>
      <pc:sldChg chg="modSp mod">
        <pc:chgData name="Davide Fontana" userId="b56f686a-c3f1-4463-9945-7fb09e86750a" providerId="ADAL" clId="{03FADB94-79B0-4447-B09A-66CCD30552D5}" dt="2020-12-16T08:57:33.859" v="244" actId="20577"/>
        <pc:sldMkLst>
          <pc:docMk/>
          <pc:sldMk cId="3553684072" sldId="294"/>
        </pc:sldMkLst>
        <pc:spChg chg="mod">
          <ac:chgData name="Davide Fontana" userId="b56f686a-c3f1-4463-9945-7fb09e86750a" providerId="ADAL" clId="{03FADB94-79B0-4447-B09A-66CCD30552D5}" dt="2020-12-16T08:57:33.859" v="244" actId="20577"/>
          <ac:spMkLst>
            <pc:docMk/>
            <pc:sldMk cId="3553684072" sldId="294"/>
            <ac:spMk id="51" creationId="{00000000-0000-0000-0000-000000000000}"/>
          </ac:spMkLst>
        </pc:spChg>
      </pc:sldChg>
      <pc:sldChg chg="modSp mod">
        <pc:chgData name="Davide Fontana" userId="b56f686a-c3f1-4463-9945-7fb09e86750a" providerId="ADAL" clId="{03FADB94-79B0-4447-B09A-66CCD30552D5}" dt="2020-12-16T08:57:39.172" v="251" actId="20577"/>
        <pc:sldMkLst>
          <pc:docMk/>
          <pc:sldMk cId="2724486369" sldId="295"/>
        </pc:sldMkLst>
        <pc:spChg chg="mod">
          <ac:chgData name="Davide Fontana" userId="b56f686a-c3f1-4463-9945-7fb09e86750a" providerId="ADAL" clId="{03FADB94-79B0-4447-B09A-66CCD30552D5}" dt="2020-12-16T08:57:39.172" v="251" actId="20577"/>
          <ac:spMkLst>
            <pc:docMk/>
            <pc:sldMk cId="2724486369" sldId="295"/>
            <ac:spMk id="51" creationId="{00000000-0000-0000-0000-000000000000}"/>
          </ac:spMkLst>
        </pc:spChg>
      </pc:sldChg>
      <pc:sldChg chg="modSp mod">
        <pc:chgData name="Davide Fontana" userId="b56f686a-c3f1-4463-9945-7fb09e86750a" providerId="ADAL" clId="{03FADB94-79B0-4447-B09A-66CCD30552D5}" dt="2020-12-16T08:57:45.111" v="258" actId="20577"/>
        <pc:sldMkLst>
          <pc:docMk/>
          <pc:sldMk cId="2857447030" sldId="296"/>
        </pc:sldMkLst>
        <pc:spChg chg="mod">
          <ac:chgData name="Davide Fontana" userId="b56f686a-c3f1-4463-9945-7fb09e86750a" providerId="ADAL" clId="{03FADB94-79B0-4447-B09A-66CCD30552D5}" dt="2020-12-15T20:18:48.341" v="200" actId="207"/>
          <ac:spMkLst>
            <pc:docMk/>
            <pc:sldMk cId="2857447030" sldId="296"/>
            <ac:spMk id="2" creationId="{A389C959-CB5C-AB42-940E-73425BDEEC25}"/>
          </ac:spMkLst>
        </pc:spChg>
        <pc:spChg chg="mod">
          <ac:chgData name="Davide Fontana" userId="b56f686a-c3f1-4463-9945-7fb09e86750a" providerId="ADAL" clId="{03FADB94-79B0-4447-B09A-66CCD30552D5}" dt="2020-12-16T08:57:45.111" v="258" actId="20577"/>
          <ac:spMkLst>
            <pc:docMk/>
            <pc:sldMk cId="2857447030" sldId="296"/>
            <ac:spMk id="51" creationId="{00000000-0000-0000-0000-000000000000}"/>
          </ac:spMkLst>
        </pc:spChg>
      </pc:sldChg>
      <pc:sldChg chg="modSp">
        <pc:chgData name="Davide Fontana" userId="b56f686a-c3f1-4463-9945-7fb09e86750a" providerId="ADAL" clId="{03FADB94-79B0-4447-B09A-66CCD30552D5}" dt="2020-12-16T08:16:02.123" v="202" actId="207"/>
        <pc:sldMkLst>
          <pc:docMk/>
          <pc:sldMk cId="4274929146" sldId="297"/>
        </pc:sldMkLst>
        <pc:spChg chg="mod">
          <ac:chgData name="Davide Fontana" userId="b56f686a-c3f1-4463-9945-7fb09e86750a" providerId="ADAL" clId="{03FADB94-79B0-4447-B09A-66CCD30552D5}" dt="2020-12-16T08:15:54.012" v="201" actId="207"/>
          <ac:spMkLst>
            <pc:docMk/>
            <pc:sldMk cId="4274929146" sldId="297"/>
            <ac:spMk id="2" creationId="{54B0119C-A667-DF46-93A8-006A685975AD}"/>
          </ac:spMkLst>
        </pc:spChg>
        <pc:spChg chg="mod">
          <ac:chgData name="Davide Fontana" userId="b56f686a-c3f1-4463-9945-7fb09e86750a" providerId="ADAL" clId="{03FADB94-79B0-4447-B09A-66CCD30552D5}" dt="2020-12-16T08:16:02.123" v="202" actId="207"/>
          <ac:spMkLst>
            <pc:docMk/>
            <pc:sldMk cId="4274929146" sldId="297"/>
            <ac:spMk id="5" creationId="{06F4B6DD-616B-494F-BCF1-77A8DC097C69}"/>
          </ac:spMkLst>
        </pc:spChg>
      </pc:sldChg>
      <pc:sldChg chg="modSp mod">
        <pc:chgData name="Davide Fontana" userId="b56f686a-c3f1-4463-9945-7fb09e86750a" providerId="ADAL" clId="{03FADB94-79B0-4447-B09A-66CCD30552D5}" dt="2020-12-16T08:37:42.540" v="205" actId="20577"/>
        <pc:sldMkLst>
          <pc:docMk/>
          <pc:sldMk cId="4158192441" sldId="298"/>
        </pc:sldMkLst>
        <pc:spChg chg="mod">
          <ac:chgData name="Davide Fontana" userId="b56f686a-c3f1-4463-9945-7fb09e86750a" providerId="ADAL" clId="{03FADB94-79B0-4447-B09A-66CCD30552D5}" dt="2020-12-16T08:37:42.540" v="205" actId="20577"/>
          <ac:spMkLst>
            <pc:docMk/>
            <pc:sldMk cId="4158192441" sldId="298"/>
            <ac:spMk id="7" creationId="{B83735D2-37D4-8D46-A725-D23599316BCC}"/>
          </ac:spMkLst>
        </pc:spChg>
      </pc:sldChg>
    </pc:docChg>
  </pc:docChgLst>
  <pc:docChgLst>
    <pc:chgData name="Seyyed Jalaladdin Abbasi Koumleh" userId="S::10648899@polimi.it::dbff8e36-8ebb-46b9-8c0c-de81c43bce69" providerId="AD" clId="Web-{5252377D-A688-67B9-9CD9-8D6AD79B6D1C}"/>
    <pc:docChg chg="addSld delSld modSld sldOrd">
      <pc:chgData name="Seyyed Jalaladdin Abbasi Koumleh" userId="S::10648899@polimi.it::dbff8e36-8ebb-46b9-8c0c-de81c43bce69" providerId="AD" clId="Web-{5252377D-A688-67B9-9CD9-8D6AD79B6D1C}" dt="2020-12-14T12:15:53.769" v="961" actId="20577"/>
      <pc:docMkLst>
        <pc:docMk/>
      </pc:docMkLst>
      <pc:sldChg chg="modSp">
        <pc:chgData name="Seyyed Jalaladdin Abbasi Koumleh" userId="S::10648899@polimi.it::dbff8e36-8ebb-46b9-8c0c-de81c43bce69" providerId="AD" clId="Web-{5252377D-A688-67B9-9CD9-8D6AD79B6D1C}" dt="2020-12-14T10:04:18.037" v="12" actId="20577"/>
        <pc:sldMkLst>
          <pc:docMk/>
          <pc:sldMk cId="3929318714" sldId="258"/>
        </pc:sldMkLst>
        <pc:spChg chg="mod">
          <ac:chgData name="Seyyed Jalaladdin Abbasi Koumleh" userId="S::10648899@polimi.it::dbff8e36-8ebb-46b9-8c0c-de81c43bce69" providerId="AD" clId="Web-{5252377D-A688-67B9-9CD9-8D6AD79B6D1C}" dt="2020-12-14T10:04:18.037" v="12" actId="20577"/>
          <ac:spMkLst>
            <pc:docMk/>
            <pc:sldMk cId="3929318714" sldId="258"/>
            <ac:spMk id="52" creationId="{00000000-0000-0000-0000-000000000000}"/>
          </ac:spMkLst>
        </pc:spChg>
      </pc:sldChg>
      <pc:sldChg chg="modSp">
        <pc:chgData name="Seyyed Jalaladdin Abbasi Koumleh" userId="S::10648899@polimi.it::dbff8e36-8ebb-46b9-8c0c-de81c43bce69" providerId="AD" clId="Web-{5252377D-A688-67B9-9CD9-8D6AD79B6D1C}" dt="2020-12-14T10:19:31.308" v="419" actId="20577"/>
        <pc:sldMkLst>
          <pc:docMk/>
          <pc:sldMk cId="1995790484" sldId="259"/>
        </pc:sldMkLst>
        <pc:spChg chg="mod">
          <ac:chgData name="Seyyed Jalaladdin Abbasi Koumleh" userId="S::10648899@polimi.it::dbff8e36-8ebb-46b9-8c0c-de81c43bce69" providerId="AD" clId="Web-{5252377D-A688-67B9-9CD9-8D6AD79B6D1C}" dt="2020-12-14T10:19:31.308" v="419" actId="20577"/>
          <ac:spMkLst>
            <pc:docMk/>
            <pc:sldMk cId="1995790484" sldId="259"/>
            <ac:spMk id="52" creationId="{00000000-0000-0000-0000-000000000000}"/>
          </ac:spMkLst>
        </pc:spChg>
      </pc:sldChg>
      <pc:sldChg chg="modSp">
        <pc:chgData name="Seyyed Jalaladdin Abbasi Koumleh" userId="S::10648899@polimi.it::dbff8e36-8ebb-46b9-8c0c-de81c43bce69" providerId="AD" clId="Web-{5252377D-A688-67B9-9CD9-8D6AD79B6D1C}" dt="2020-12-14T10:09:41.107" v="107" actId="20577"/>
        <pc:sldMkLst>
          <pc:docMk/>
          <pc:sldMk cId="2584753917" sldId="260"/>
        </pc:sldMkLst>
        <pc:spChg chg="mod">
          <ac:chgData name="Seyyed Jalaladdin Abbasi Koumleh" userId="S::10648899@polimi.it::dbff8e36-8ebb-46b9-8c0c-de81c43bce69" providerId="AD" clId="Web-{5252377D-A688-67B9-9CD9-8D6AD79B6D1C}" dt="2020-12-14T10:09:41.107" v="107" actId="20577"/>
          <ac:spMkLst>
            <pc:docMk/>
            <pc:sldMk cId="2584753917" sldId="260"/>
            <ac:spMk id="52" creationId="{00000000-0000-0000-0000-000000000000}"/>
          </ac:spMkLst>
        </pc:spChg>
      </pc:sldChg>
      <pc:sldChg chg="addSp delSp modSp">
        <pc:chgData name="Seyyed Jalaladdin Abbasi Koumleh" userId="S::10648899@polimi.it::dbff8e36-8ebb-46b9-8c0c-de81c43bce69" providerId="AD" clId="Web-{5252377D-A688-67B9-9CD9-8D6AD79B6D1C}" dt="2020-12-14T11:27:53.642" v="546" actId="14100"/>
        <pc:sldMkLst>
          <pc:docMk/>
          <pc:sldMk cId="1525789936" sldId="262"/>
        </pc:sldMkLst>
        <pc:picChg chg="add del mod">
          <ac:chgData name="Seyyed Jalaladdin Abbasi Koumleh" userId="S::10648899@polimi.it::dbff8e36-8ebb-46b9-8c0c-de81c43bce69" providerId="AD" clId="Web-{5252377D-A688-67B9-9CD9-8D6AD79B6D1C}" dt="2020-12-14T11:25:28.935" v="540"/>
          <ac:picMkLst>
            <pc:docMk/>
            <pc:sldMk cId="1525789936" sldId="262"/>
            <ac:picMk id="2" creationId="{BE9E38B8-0B4E-4CC4-AB14-15314AEEB38C}"/>
          </ac:picMkLst>
        </pc:picChg>
        <pc:picChg chg="add mod">
          <ac:chgData name="Seyyed Jalaladdin Abbasi Koumleh" userId="S::10648899@polimi.it::dbff8e36-8ebb-46b9-8c0c-de81c43bce69" providerId="AD" clId="Web-{5252377D-A688-67B9-9CD9-8D6AD79B6D1C}" dt="2020-12-14T11:27:53.642" v="546" actId="14100"/>
          <ac:picMkLst>
            <pc:docMk/>
            <pc:sldMk cId="1525789936" sldId="262"/>
            <ac:picMk id="3" creationId="{7EC0057B-BDE3-4917-9122-30C15A92086D}"/>
          </ac:picMkLst>
        </pc:picChg>
      </pc:sldChg>
      <pc:sldChg chg="addSp delSp modSp ord">
        <pc:chgData name="Seyyed Jalaladdin Abbasi Koumleh" userId="S::10648899@polimi.it::dbff8e36-8ebb-46b9-8c0c-de81c43bce69" providerId="AD" clId="Web-{5252377D-A688-67B9-9CD9-8D6AD79B6D1C}" dt="2020-12-14T12:15:53.769" v="961" actId="20577"/>
        <pc:sldMkLst>
          <pc:docMk/>
          <pc:sldMk cId="2745389052" sldId="263"/>
        </pc:sldMkLst>
        <pc:spChg chg="mod">
          <ac:chgData name="Seyyed Jalaladdin Abbasi Koumleh" userId="S::10648899@polimi.it::dbff8e36-8ebb-46b9-8c0c-de81c43bce69" providerId="AD" clId="Web-{5252377D-A688-67B9-9CD9-8D6AD79B6D1C}" dt="2020-12-14T11:15:35.248" v="474" actId="20577"/>
          <ac:spMkLst>
            <pc:docMk/>
            <pc:sldMk cId="2745389052" sldId="263"/>
            <ac:spMk id="51" creationId="{00000000-0000-0000-0000-000000000000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2:15:53.769" v="961" actId="20577"/>
          <ac:spMkLst>
            <pc:docMk/>
            <pc:sldMk cId="2745389052" sldId="263"/>
            <ac:spMk id="52" creationId="{00000000-0000-0000-0000-000000000000}"/>
          </ac:spMkLst>
        </pc:spChg>
        <pc:picChg chg="add del mod">
          <ac:chgData name="Seyyed Jalaladdin Abbasi Koumleh" userId="S::10648899@polimi.it::dbff8e36-8ebb-46b9-8c0c-de81c43bce69" providerId="AD" clId="Web-{5252377D-A688-67B9-9CD9-8D6AD79B6D1C}" dt="2020-12-14T12:15:11.831" v="950"/>
          <ac:picMkLst>
            <pc:docMk/>
            <pc:sldMk cId="2745389052" sldId="263"/>
            <ac:picMk id="2" creationId="{2DDCBCF4-B3AF-4F85-A775-B126E1D5181A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2:15:25.409" v="952"/>
          <ac:picMkLst>
            <pc:docMk/>
            <pc:sldMk cId="2745389052" sldId="263"/>
            <ac:picMk id="3" creationId="{F0C8F2A3-F94B-4DB0-8BE6-3F59334C828E}"/>
          </ac:picMkLst>
        </pc:picChg>
      </pc:sldChg>
      <pc:sldChg chg="addSp delSp modSp">
        <pc:chgData name="Seyyed Jalaladdin Abbasi Koumleh" userId="S::10648899@polimi.it::dbff8e36-8ebb-46b9-8c0c-de81c43bce69" providerId="AD" clId="Web-{5252377D-A688-67B9-9CD9-8D6AD79B6D1C}" dt="2020-12-14T12:05:08.955" v="732"/>
        <pc:sldMkLst>
          <pc:docMk/>
          <pc:sldMk cId="4071058512" sldId="266"/>
        </pc:sldMkLst>
        <pc:spChg chg="mod">
          <ac:chgData name="Seyyed Jalaladdin Abbasi Koumleh" userId="S::10648899@polimi.it::dbff8e36-8ebb-46b9-8c0c-de81c43bce69" providerId="AD" clId="Web-{5252377D-A688-67B9-9CD9-8D6AD79B6D1C}" dt="2020-12-14T12:05:08.955" v="732"/>
          <ac:spMkLst>
            <pc:docMk/>
            <pc:sldMk cId="4071058512" sldId="266"/>
            <ac:spMk id="2" creationId="{CB71D079-D113-8E44-8822-706CA06873B1}"/>
          </ac:spMkLst>
        </pc:spChg>
        <pc:spChg chg="add del mod">
          <ac:chgData name="Seyyed Jalaladdin Abbasi Koumleh" userId="S::10648899@polimi.it::dbff8e36-8ebb-46b9-8c0c-de81c43bce69" providerId="AD" clId="Web-{5252377D-A688-67B9-9CD9-8D6AD79B6D1C}" dt="2020-12-14T11:14:22.277" v="445"/>
          <ac:spMkLst>
            <pc:docMk/>
            <pc:sldMk cId="4071058512" sldId="266"/>
            <ac:spMk id="5" creationId="{5C6EA6BD-61DC-4FDB-A527-609E9B073B09}"/>
          </ac:spMkLst>
        </pc:spChg>
        <pc:spChg chg="add del mod">
          <ac:chgData name="Seyyed Jalaladdin Abbasi Koumleh" userId="S::10648899@polimi.it::dbff8e36-8ebb-46b9-8c0c-de81c43bce69" providerId="AD" clId="Web-{5252377D-A688-67B9-9CD9-8D6AD79B6D1C}" dt="2020-12-14T11:14:25.496" v="449"/>
          <ac:spMkLst>
            <pc:docMk/>
            <pc:sldMk cId="4071058512" sldId="266"/>
            <ac:spMk id="6" creationId="{46B46149-5F5C-4A7A-9D0D-79B7D7054A63}"/>
          </ac:spMkLst>
        </pc:spChg>
        <pc:spChg chg="add del mod">
          <ac:chgData name="Seyyed Jalaladdin Abbasi Koumleh" userId="S::10648899@polimi.it::dbff8e36-8ebb-46b9-8c0c-de81c43bce69" providerId="AD" clId="Web-{5252377D-A688-67B9-9CD9-8D6AD79B6D1C}" dt="2020-12-14T11:14:50.762" v="454"/>
          <ac:spMkLst>
            <pc:docMk/>
            <pc:sldMk cId="4071058512" sldId="266"/>
            <ac:spMk id="7" creationId="{A1F3C943-1CAA-4323-91F9-62F35D0398D9}"/>
          </ac:spMkLst>
        </pc:spChg>
        <pc:spChg chg="add mod">
          <ac:chgData name="Seyyed Jalaladdin Abbasi Koumleh" userId="S::10648899@polimi.it::dbff8e36-8ebb-46b9-8c0c-de81c43bce69" providerId="AD" clId="Web-{5252377D-A688-67B9-9CD9-8D6AD79B6D1C}" dt="2020-12-14T11:15:43.186" v="486" actId="20577"/>
          <ac:spMkLst>
            <pc:docMk/>
            <pc:sldMk cId="4071058512" sldId="266"/>
            <ac:spMk id="8" creationId="{517979A7-73C9-4638-98D0-7F8615A82935}"/>
          </ac:spMkLst>
        </pc:spChg>
        <pc:spChg chg="del mod">
          <ac:chgData name="Seyyed Jalaladdin Abbasi Koumleh" userId="S::10648899@polimi.it::dbff8e36-8ebb-46b9-8c0c-de81c43bce69" providerId="AD" clId="Web-{5252377D-A688-67B9-9CD9-8D6AD79B6D1C}" dt="2020-12-14T11:14:04.543" v="442"/>
          <ac:spMkLst>
            <pc:docMk/>
            <pc:sldMk cId="4071058512" sldId="266"/>
            <ac:spMk id="51" creationId="{00000000-0000-0000-0000-000000000000}"/>
          </ac:spMkLst>
        </pc:spChg>
      </pc:sldChg>
      <pc:sldChg chg="addSp delSp modSp del">
        <pc:chgData name="Seyyed Jalaladdin Abbasi Koumleh" userId="S::10648899@polimi.it::dbff8e36-8ebb-46b9-8c0c-de81c43bce69" providerId="AD" clId="Web-{5252377D-A688-67B9-9CD9-8D6AD79B6D1C}" dt="2020-12-14T12:09:25.040" v="935"/>
        <pc:sldMkLst>
          <pc:docMk/>
          <pc:sldMk cId="1907504038" sldId="267"/>
        </pc:sldMkLst>
        <pc:spChg chg="add del">
          <ac:chgData name="Seyyed Jalaladdin Abbasi Koumleh" userId="S::10648899@polimi.it::dbff8e36-8ebb-46b9-8c0c-de81c43bce69" providerId="AD" clId="Web-{5252377D-A688-67B9-9CD9-8D6AD79B6D1C}" dt="2020-12-14T11:17:10.141" v="525"/>
          <ac:spMkLst>
            <pc:docMk/>
            <pc:sldMk cId="1907504038" sldId="267"/>
            <ac:spMk id="4" creationId="{4BB9F754-C50C-4A33-8BA8-77B9B1C21B8F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2:03:19.905" v="632" actId="20577"/>
          <ac:spMkLst>
            <pc:docMk/>
            <pc:sldMk cId="1907504038" sldId="267"/>
            <ac:spMk id="51" creationId="{00000000-0000-0000-0000-000000000000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2:02:03.528" v="624" actId="20577"/>
          <ac:spMkLst>
            <pc:docMk/>
            <pc:sldMk cId="1907504038" sldId="267"/>
            <ac:spMk id="52" creationId="{00000000-0000-0000-0000-000000000000}"/>
          </ac:spMkLst>
        </pc:spChg>
        <pc:picChg chg="add del mod">
          <ac:chgData name="Seyyed Jalaladdin Abbasi Koumleh" userId="S::10648899@polimi.it::dbff8e36-8ebb-46b9-8c0c-de81c43bce69" providerId="AD" clId="Web-{5252377D-A688-67B9-9CD9-8D6AD79B6D1C}" dt="2020-12-14T11:17:07.516" v="523"/>
          <ac:picMkLst>
            <pc:docMk/>
            <pc:sldMk cId="1907504038" sldId="267"/>
            <ac:picMk id="2" creationId="{367C072B-DD4F-4FD9-A597-27FC1EE8C01F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1:56:54.645" v="553"/>
          <ac:picMkLst>
            <pc:docMk/>
            <pc:sldMk cId="1907504038" sldId="267"/>
            <ac:picMk id="2" creationId="{58041D6D-369F-4414-BC4C-79B37A1C907C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1:57:46.474" v="565"/>
          <ac:picMkLst>
            <pc:docMk/>
            <pc:sldMk cId="1907504038" sldId="267"/>
            <ac:picMk id="3" creationId="{2BACDD44-2648-4F94-B7A5-6609FFEE4B84}"/>
          </ac:picMkLst>
        </pc:picChg>
        <pc:picChg chg="del">
          <ac:chgData name="Seyyed Jalaladdin Abbasi Koumleh" userId="S::10648899@polimi.it::dbff8e36-8ebb-46b9-8c0c-de81c43bce69" providerId="AD" clId="Web-{5252377D-A688-67B9-9CD9-8D6AD79B6D1C}" dt="2020-12-14T11:16:22.921" v="517"/>
          <ac:picMkLst>
            <pc:docMk/>
            <pc:sldMk cId="1907504038" sldId="267"/>
            <ac:picMk id="3" creationId="{31BD225A-E8AB-8B4A-99FD-8CBF769F3BB9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1:58:23.710" v="569"/>
          <ac:picMkLst>
            <pc:docMk/>
            <pc:sldMk cId="1907504038" sldId="267"/>
            <ac:picMk id="4" creationId="{5FF820F4-9915-4FB4-900F-AD74818F7AE5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1:17:39.501" v="529"/>
          <ac:picMkLst>
            <pc:docMk/>
            <pc:sldMk cId="1907504038" sldId="267"/>
            <ac:picMk id="5" creationId="{B9239A30-BDC0-4335-9193-C00FAD8C67F1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2:09:07.071" v="931"/>
          <ac:picMkLst>
            <pc:docMk/>
            <pc:sldMk cId="1907504038" sldId="267"/>
            <ac:picMk id="5" creationId="{D2751B82-2895-4887-A21B-302528A4712D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1:18:04.314" v="532"/>
          <ac:picMkLst>
            <pc:docMk/>
            <pc:sldMk cId="1907504038" sldId="267"/>
            <ac:picMk id="6" creationId="{9A928DB6-DECA-40E6-99EE-F7B6855F9B23}"/>
          </ac:picMkLst>
        </pc:picChg>
        <pc:picChg chg="add del mod">
          <ac:chgData name="Seyyed Jalaladdin Abbasi Koumleh" userId="S::10648899@polimi.it::dbff8e36-8ebb-46b9-8c0c-de81c43bce69" providerId="AD" clId="Web-{5252377D-A688-67B9-9CD9-8D6AD79B6D1C}" dt="2020-12-14T11:18:26.643" v="534"/>
          <ac:picMkLst>
            <pc:docMk/>
            <pc:sldMk cId="1907504038" sldId="267"/>
            <ac:picMk id="7" creationId="{50A03A87-2F31-46F8-996A-FFAF337C67D5}"/>
          </ac:picMkLst>
        </pc:picChg>
      </pc:sldChg>
      <pc:sldChg chg="modSp add replId">
        <pc:chgData name="Seyyed Jalaladdin Abbasi Koumleh" userId="S::10648899@polimi.it::dbff8e36-8ebb-46b9-8c0c-de81c43bce69" providerId="AD" clId="Web-{5252377D-A688-67B9-9CD9-8D6AD79B6D1C}" dt="2020-12-14T10:19:04.901" v="415" actId="20577"/>
        <pc:sldMkLst>
          <pc:docMk/>
          <pc:sldMk cId="1595817466" sldId="270"/>
        </pc:sldMkLst>
        <pc:spChg chg="mod">
          <ac:chgData name="Seyyed Jalaladdin Abbasi Koumleh" userId="S::10648899@polimi.it::dbff8e36-8ebb-46b9-8c0c-de81c43bce69" providerId="AD" clId="Web-{5252377D-A688-67B9-9CD9-8D6AD79B6D1C}" dt="2020-12-14T10:19:04.901" v="415" actId="20577"/>
          <ac:spMkLst>
            <pc:docMk/>
            <pc:sldMk cId="1595817466" sldId="270"/>
            <ac:spMk id="51" creationId="{00000000-0000-0000-0000-000000000000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0:14:49.458" v="276" actId="20577"/>
          <ac:spMkLst>
            <pc:docMk/>
            <pc:sldMk cId="1595817466" sldId="270"/>
            <ac:spMk id="52" creationId="{00000000-0000-0000-0000-000000000000}"/>
          </ac:spMkLst>
        </pc:spChg>
      </pc:sldChg>
      <pc:sldChg chg="modSp add replId">
        <pc:chgData name="Seyyed Jalaladdin Abbasi Koumleh" userId="S::10648899@polimi.it::dbff8e36-8ebb-46b9-8c0c-de81c43bce69" providerId="AD" clId="Web-{5252377D-A688-67B9-9CD9-8D6AD79B6D1C}" dt="2020-12-14T10:19:09.917" v="416" actId="20577"/>
        <pc:sldMkLst>
          <pc:docMk/>
          <pc:sldMk cId="2765149447" sldId="271"/>
        </pc:sldMkLst>
        <pc:spChg chg="mod">
          <ac:chgData name="Seyyed Jalaladdin Abbasi Koumleh" userId="S::10648899@polimi.it::dbff8e36-8ebb-46b9-8c0c-de81c43bce69" providerId="AD" clId="Web-{5252377D-A688-67B9-9CD9-8D6AD79B6D1C}" dt="2020-12-14T10:19:09.917" v="416" actId="20577"/>
          <ac:spMkLst>
            <pc:docMk/>
            <pc:sldMk cId="2765149447" sldId="271"/>
            <ac:spMk id="51" creationId="{00000000-0000-0000-0000-000000000000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0:18:37.229" v="385" actId="20577"/>
          <ac:spMkLst>
            <pc:docMk/>
            <pc:sldMk cId="2765149447" sldId="271"/>
            <ac:spMk id="52" creationId="{00000000-0000-0000-0000-000000000000}"/>
          </ac:spMkLst>
        </pc:spChg>
      </pc:sldChg>
      <pc:sldChg chg="new del">
        <pc:chgData name="Seyyed Jalaladdin Abbasi Koumleh" userId="S::10648899@polimi.it::dbff8e36-8ebb-46b9-8c0c-de81c43bce69" providerId="AD" clId="Web-{5252377D-A688-67B9-9CD9-8D6AD79B6D1C}" dt="2020-12-14T10:17:46.478" v="361"/>
        <pc:sldMkLst>
          <pc:docMk/>
          <pc:sldMk cId="3443034727" sldId="271"/>
        </pc:sldMkLst>
      </pc:sldChg>
      <pc:sldChg chg="addSp delSp modSp">
        <pc:chgData name="Seyyed Jalaladdin Abbasi Koumleh" userId="S::10648899@polimi.it::dbff8e36-8ebb-46b9-8c0c-de81c43bce69" providerId="AD" clId="Web-{5252377D-A688-67B9-9CD9-8D6AD79B6D1C}" dt="2020-12-14T12:10:07.651" v="945" actId="14100"/>
        <pc:sldMkLst>
          <pc:docMk/>
          <pc:sldMk cId="3664642644" sldId="276"/>
        </pc:sldMkLst>
        <pc:spChg chg="add del mod">
          <ac:chgData name="Seyyed Jalaladdin Abbasi Koumleh" userId="S::10648899@polimi.it::dbff8e36-8ebb-46b9-8c0c-de81c43bce69" providerId="AD" clId="Web-{5252377D-A688-67B9-9CD9-8D6AD79B6D1C}" dt="2020-12-14T12:05:14.033" v="733"/>
          <ac:spMkLst>
            <pc:docMk/>
            <pc:sldMk cId="3664642644" sldId="276"/>
            <ac:spMk id="3" creationId="{EAC95DF3-9005-460A-833F-CA3E91D46EFC}"/>
          </ac:spMkLst>
        </pc:spChg>
        <pc:spChg chg="add del mod">
          <ac:chgData name="Seyyed Jalaladdin Abbasi Koumleh" userId="S::10648899@polimi.it::dbff8e36-8ebb-46b9-8c0c-de81c43bce69" providerId="AD" clId="Web-{5252377D-A688-67B9-9CD9-8D6AD79B6D1C}" dt="2020-12-14T12:05:25.206" v="741"/>
          <ac:spMkLst>
            <pc:docMk/>
            <pc:sldMk cId="3664642644" sldId="276"/>
            <ac:spMk id="4" creationId="{C6ED80B1-0C90-43F3-B971-C621D787FBEB}"/>
          </ac:spMkLst>
        </pc:spChg>
        <pc:spChg chg="add mod">
          <ac:chgData name="Seyyed Jalaladdin Abbasi Koumleh" userId="S::10648899@polimi.it::dbff8e36-8ebb-46b9-8c0c-de81c43bce69" providerId="AD" clId="Web-{5252377D-A688-67B9-9CD9-8D6AD79B6D1C}" dt="2020-12-14T12:08:57.164" v="930" actId="1076"/>
          <ac:spMkLst>
            <pc:docMk/>
            <pc:sldMk cId="3664642644" sldId="276"/>
            <ac:spMk id="5" creationId="{E4E70701-FDEB-434B-BC48-C6F25A9B7578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1:16:13.062" v="515" actId="20577"/>
          <ac:spMkLst>
            <pc:docMk/>
            <pc:sldMk cId="3664642644" sldId="276"/>
            <ac:spMk id="51" creationId="{00000000-0000-0000-0000-000000000000}"/>
          </ac:spMkLst>
        </pc:spChg>
        <pc:spChg chg="mod">
          <ac:chgData name="Seyyed Jalaladdin Abbasi Koumleh" userId="S::10648899@polimi.it::dbff8e36-8ebb-46b9-8c0c-de81c43bce69" providerId="AD" clId="Web-{5252377D-A688-67B9-9CD9-8D6AD79B6D1C}" dt="2020-12-14T12:09:58.541" v="944" actId="20577"/>
          <ac:spMkLst>
            <pc:docMk/>
            <pc:sldMk cId="3664642644" sldId="276"/>
            <ac:spMk id="52" creationId="{00000000-0000-0000-0000-000000000000}"/>
          </ac:spMkLst>
        </pc:spChg>
        <pc:picChg chg="add del mod">
          <ac:chgData name="Seyyed Jalaladdin Abbasi Koumleh" userId="S::10648899@polimi.it::dbff8e36-8ebb-46b9-8c0c-de81c43bce69" providerId="AD" clId="Web-{5252377D-A688-67B9-9CD9-8D6AD79B6D1C}" dt="2020-12-14T12:02:19.013" v="626"/>
          <ac:picMkLst>
            <pc:docMk/>
            <pc:sldMk cId="3664642644" sldId="276"/>
            <ac:picMk id="2" creationId="{EBC4B7D0-6B33-4865-96C0-69BB57E91483}"/>
          </ac:picMkLst>
        </pc:picChg>
        <pc:picChg chg="del">
          <ac:chgData name="Seyyed Jalaladdin Abbasi Koumleh" userId="S::10648899@polimi.it::dbff8e36-8ebb-46b9-8c0c-de81c43bce69" providerId="AD" clId="Web-{5252377D-A688-67B9-9CD9-8D6AD79B6D1C}" dt="2020-12-14T11:16:18.093" v="516"/>
          <ac:picMkLst>
            <pc:docMk/>
            <pc:sldMk cId="3664642644" sldId="276"/>
            <ac:picMk id="4" creationId="{82BF3146-8042-6349-8045-BF8905860F8E}"/>
          </ac:picMkLst>
        </pc:picChg>
        <pc:picChg chg="add mod">
          <ac:chgData name="Seyyed Jalaladdin Abbasi Koumleh" userId="S::10648899@polimi.it::dbff8e36-8ebb-46b9-8c0c-de81c43bce69" providerId="AD" clId="Web-{5252377D-A688-67B9-9CD9-8D6AD79B6D1C}" dt="2020-12-14T12:10:07.651" v="945" actId="14100"/>
          <ac:picMkLst>
            <pc:docMk/>
            <pc:sldMk cId="3664642644" sldId="276"/>
            <ac:picMk id="6" creationId="{328B5710-C1FD-4F2D-8634-A40C47BBBA3C}"/>
          </ac:picMkLst>
        </pc:picChg>
      </pc:sldChg>
    </pc:docChg>
  </pc:docChgLst>
  <pc:docChgLst>
    <pc:chgData name="Davide Fontana" userId="S::10536049@polimi.it::b56f686a-c3f1-4463-9945-7fb09e86750a" providerId="AD" clId="Web-{6332BE15-D096-4937-BC0C-540C1C5C85C9}"/>
    <pc:docChg chg="modSld">
      <pc:chgData name="Davide Fontana" userId="S::10536049@polimi.it::b56f686a-c3f1-4463-9945-7fb09e86750a" providerId="AD" clId="Web-{6332BE15-D096-4937-BC0C-540C1C5C85C9}" dt="2020-12-14T12:23:45.254" v="46" actId="20577"/>
      <pc:docMkLst>
        <pc:docMk/>
      </pc:docMkLst>
      <pc:sldChg chg="modSp">
        <pc:chgData name="Davide Fontana" userId="S::10536049@polimi.it::b56f686a-c3f1-4463-9945-7fb09e86750a" providerId="AD" clId="Web-{6332BE15-D096-4937-BC0C-540C1C5C85C9}" dt="2020-12-14T12:23:45.254" v="46" actId="20577"/>
        <pc:sldMkLst>
          <pc:docMk/>
          <pc:sldMk cId="3929318714" sldId="258"/>
        </pc:sldMkLst>
        <pc:spChg chg="mod">
          <ac:chgData name="Davide Fontana" userId="S::10536049@polimi.it::b56f686a-c3f1-4463-9945-7fb09e86750a" providerId="AD" clId="Web-{6332BE15-D096-4937-BC0C-540C1C5C85C9}" dt="2020-12-14T12:23:45.254" v="46" actId="20577"/>
          <ac:spMkLst>
            <pc:docMk/>
            <pc:sldMk cId="3929318714" sldId="258"/>
            <ac:spMk id="52" creationId="{00000000-0000-0000-0000-000000000000}"/>
          </ac:spMkLst>
        </pc:spChg>
      </pc:sldChg>
    </pc:docChg>
  </pc:docChgLst>
  <pc:docChgLst>
    <pc:chgData name="Alessandro Sotti" userId="589af687-352b-420b-a312-5cfd6432f2e4" providerId="ADAL" clId="{7D1062D6-C9F7-0E49-83E5-DE29A3A600EE}"/>
    <pc:docChg chg="undo custSel addSld delSld modSld sldOrd">
      <pc:chgData name="Alessandro Sotti" userId="589af687-352b-420b-a312-5cfd6432f2e4" providerId="ADAL" clId="{7D1062D6-C9F7-0E49-83E5-DE29A3A600EE}" dt="2020-12-20T14:02:45.492" v="3487" actId="478"/>
      <pc:docMkLst>
        <pc:docMk/>
      </pc:docMkLst>
      <pc:sldChg chg="del ord">
        <pc:chgData name="Alessandro Sotti" userId="589af687-352b-420b-a312-5cfd6432f2e4" providerId="ADAL" clId="{7D1062D6-C9F7-0E49-83E5-DE29A3A600EE}" dt="2020-12-14T07:37:53.398" v="67" actId="2696"/>
        <pc:sldMkLst>
          <pc:docMk/>
          <pc:sldMk cId="3962583941" sldId="256"/>
        </pc:sldMkLst>
      </pc:sldChg>
      <pc:sldChg chg="modSp add mod">
        <pc:chgData name="Alessandro Sotti" userId="589af687-352b-420b-a312-5cfd6432f2e4" providerId="ADAL" clId="{7D1062D6-C9F7-0E49-83E5-DE29A3A600EE}" dt="2020-12-14T07:42:46.774" v="302" actId="1076"/>
        <pc:sldMkLst>
          <pc:docMk/>
          <pc:sldMk cId="4234621003" sldId="257"/>
        </pc:sldMkLst>
        <pc:spChg chg="mod">
          <ac:chgData name="Alessandro Sotti" userId="589af687-352b-420b-a312-5cfd6432f2e4" providerId="ADAL" clId="{7D1062D6-C9F7-0E49-83E5-DE29A3A600EE}" dt="2020-12-14T07:42:46.774" v="302" actId="1076"/>
          <ac:spMkLst>
            <pc:docMk/>
            <pc:sldMk cId="4234621003" sldId="257"/>
            <ac:spMk id="42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4T07:37:39.720" v="59" actId="20577"/>
          <ac:spMkLst>
            <pc:docMk/>
            <pc:sldMk cId="4234621003" sldId="257"/>
            <ac:spMk id="43" creationId="{00000000-0000-0000-0000-000000000000}"/>
          </ac:spMkLst>
        </pc:spChg>
        <pc:picChg chg="mod">
          <ac:chgData name="Alessandro Sotti" userId="589af687-352b-420b-a312-5cfd6432f2e4" providerId="ADAL" clId="{7D1062D6-C9F7-0E49-83E5-DE29A3A600EE}" dt="2020-12-14T07:42:11.109" v="297" actId="1076"/>
          <ac:picMkLst>
            <pc:docMk/>
            <pc:sldMk cId="4234621003" sldId="257"/>
            <ac:picMk id="41" creationId="{00000000-0000-0000-0000-000000000000}"/>
          </ac:picMkLst>
        </pc:picChg>
      </pc:sldChg>
      <pc:sldChg chg="modSp add mod">
        <pc:chgData name="Alessandro Sotti" userId="589af687-352b-420b-a312-5cfd6432f2e4" providerId="ADAL" clId="{7D1062D6-C9F7-0E49-83E5-DE29A3A600EE}" dt="2020-12-15T11:17:46.519" v="3376" actId="2710"/>
        <pc:sldMkLst>
          <pc:docMk/>
          <pc:sldMk cId="3929318714" sldId="258"/>
        </pc:sldMkLst>
        <pc:spChg chg="mod">
          <ac:chgData name="Alessandro Sotti" userId="589af687-352b-420b-a312-5cfd6432f2e4" providerId="ADAL" clId="{7D1062D6-C9F7-0E49-83E5-DE29A3A600EE}" dt="2020-12-14T07:40:41.514" v="247" actId="20577"/>
          <ac:spMkLst>
            <pc:docMk/>
            <pc:sldMk cId="3929318714" sldId="258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5T11:17:46.519" v="3376" actId="2710"/>
          <ac:spMkLst>
            <pc:docMk/>
            <pc:sldMk cId="3929318714" sldId="258"/>
            <ac:spMk id="52" creationId="{00000000-0000-0000-0000-000000000000}"/>
          </ac:spMkLst>
        </pc:spChg>
      </pc:sldChg>
      <pc:sldChg chg="modSp add mod">
        <pc:chgData name="Alessandro Sotti" userId="589af687-352b-420b-a312-5cfd6432f2e4" providerId="ADAL" clId="{7D1062D6-C9F7-0E49-83E5-DE29A3A600EE}" dt="2020-12-14T10:01:17.953" v="751" actId="20577"/>
        <pc:sldMkLst>
          <pc:docMk/>
          <pc:sldMk cId="1995790484" sldId="259"/>
        </pc:sldMkLst>
        <pc:spChg chg="mod">
          <ac:chgData name="Alessandro Sotti" userId="589af687-352b-420b-a312-5cfd6432f2e4" providerId="ADAL" clId="{7D1062D6-C9F7-0E49-83E5-DE29A3A600EE}" dt="2020-12-14T07:41:23.867" v="264" actId="20577"/>
          <ac:spMkLst>
            <pc:docMk/>
            <pc:sldMk cId="1995790484" sldId="259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4T10:01:17.953" v="751" actId="20577"/>
          <ac:spMkLst>
            <pc:docMk/>
            <pc:sldMk cId="1995790484" sldId="259"/>
            <ac:spMk id="52" creationId="{00000000-0000-0000-0000-000000000000}"/>
          </ac:spMkLst>
        </pc:spChg>
      </pc:sldChg>
      <pc:sldChg chg="modSp add mod ord">
        <pc:chgData name="Alessandro Sotti" userId="589af687-352b-420b-a312-5cfd6432f2e4" providerId="ADAL" clId="{7D1062D6-C9F7-0E49-83E5-DE29A3A600EE}" dt="2020-12-15T11:17:36.594" v="3375" actId="2710"/>
        <pc:sldMkLst>
          <pc:docMk/>
          <pc:sldMk cId="2584753917" sldId="260"/>
        </pc:sldMkLst>
        <pc:spChg chg="mod">
          <ac:chgData name="Alessandro Sotti" userId="589af687-352b-420b-a312-5cfd6432f2e4" providerId="ADAL" clId="{7D1062D6-C9F7-0E49-83E5-DE29A3A600EE}" dt="2020-12-14T07:41:46.971" v="293" actId="20577"/>
          <ac:spMkLst>
            <pc:docMk/>
            <pc:sldMk cId="2584753917" sldId="260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5T11:17:36.594" v="3375" actId="2710"/>
          <ac:spMkLst>
            <pc:docMk/>
            <pc:sldMk cId="2584753917" sldId="260"/>
            <ac:spMk id="52" creationId="{00000000-0000-0000-0000-000000000000}"/>
          </ac:spMkLst>
        </pc:spChg>
      </pc:sldChg>
      <pc:sldChg chg="addSp delSp modSp add del mod">
        <pc:chgData name="Alessandro Sotti" userId="589af687-352b-420b-a312-5cfd6432f2e4" providerId="ADAL" clId="{7D1062D6-C9F7-0E49-83E5-DE29A3A600EE}" dt="2020-12-14T11:46:41.793" v="2581" actId="2696"/>
        <pc:sldMkLst>
          <pc:docMk/>
          <pc:sldMk cId="2392325136" sldId="261"/>
        </pc:sldMkLst>
        <pc:spChg chg="add del mod">
          <ac:chgData name="Alessandro Sotti" userId="589af687-352b-420b-a312-5cfd6432f2e4" providerId="ADAL" clId="{7D1062D6-C9F7-0E49-83E5-DE29A3A600EE}" dt="2020-12-14T09:47:47.163" v="668"/>
          <ac:spMkLst>
            <pc:docMk/>
            <pc:sldMk cId="2392325136" sldId="261"/>
            <ac:spMk id="2" creationId="{E38D9354-B6DC-7244-9F80-FC57C3BAF3AF}"/>
          </ac:spMkLst>
        </pc:spChg>
        <pc:spChg chg="mod">
          <ac:chgData name="Alessandro Sotti" userId="589af687-352b-420b-a312-5cfd6432f2e4" providerId="ADAL" clId="{7D1062D6-C9F7-0E49-83E5-DE29A3A600EE}" dt="2020-12-14T09:45:01.238" v="564" actId="20577"/>
          <ac:spMkLst>
            <pc:docMk/>
            <pc:sldMk cId="2392325136" sldId="261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4T09:47:45.757" v="666" actId="20577"/>
          <ac:spMkLst>
            <pc:docMk/>
            <pc:sldMk cId="2392325136" sldId="261"/>
            <ac:spMk id="52" creationId="{00000000-0000-0000-0000-000000000000}"/>
          </ac:spMkLst>
        </pc:spChg>
      </pc:sldChg>
      <pc:sldChg chg="addSp delSp modSp add mod ord">
        <pc:chgData name="Alessandro Sotti" userId="589af687-352b-420b-a312-5cfd6432f2e4" providerId="ADAL" clId="{7D1062D6-C9F7-0E49-83E5-DE29A3A600EE}" dt="2020-12-14T12:07:08.906" v="2631" actId="164"/>
        <pc:sldMkLst>
          <pc:docMk/>
          <pc:sldMk cId="1525789936" sldId="262"/>
        </pc:sldMkLst>
        <pc:spChg chg="add del mod">
          <ac:chgData name="Alessandro Sotti" userId="589af687-352b-420b-a312-5cfd6432f2e4" providerId="ADAL" clId="{7D1062D6-C9F7-0E49-83E5-DE29A3A600EE}" dt="2020-12-14T11:31:41.902" v="2218"/>
          <ac:spMkLst>
            <pc:docMk/>
            <pc:sldMk cId="1525789936" sldId="262"/>
            <ac:spMk id="4" creationId="{109B4A86-19DF-FF4F-84ED-1841ADF0E0B1}"/>
          </ac:spMkLst>
        </pc:spChg>
        <pc:spChg chg="add mod">
          <ac:chgData name="Alessandro Sotti" userId="589af687-352b-420b-a312-5cfd6432f2e4" providerId="ADAL" clId="{7D1062D6-C9F7-0E49-83E5-DE29A3A600EE}" dt="2020-12-14T11:36:52.875" v="2422" actId="164"/>
          <ac:spMkLst>
            <pc:docMk/>
            <pc:sldMk cId="1525789936" sldId="262"/>
            <ac:spMk id="13" creationId="{C992F320-9573-5C43-9EE4-57E293AE6B40}"/>
          </ac:spMkLst>
        </pc:spChg>
        <pc:spChg chg="add mod">
          <ac:chgData name="Alessandro Sotti" userId="589af687-352b-420b-a312-5cfd6432f2e4" providerId="ADAL" clId="{7D1062D6-C9F7-0E49-83E5-DE29A3A600EE}" dt="2020-12-14T11:36:52.875" v="2422" actId="164"/>
          <ac:spMkLst>
            <pc:docMk/>
            <pc:sldMk cId="1525789936" sldId="262"/>
            <ac:spMk id="14" creationId="{14F92FA3-1F7F-6449-9722-4EE3B53D993E}"/>
          </ac:spMkLst>
        </pc:spChg>
        <pc:spChg chg="add mod">
          <ac:chgData name="Alessandro Sotti" userId="589af687-352b-420b-a312-5cfd6432f2e4" providerId="ADAL" clId="{7D1062D6-C9F7-0E49-83E5-DE29A3A600EE}" dt="2020-12-14T11:36:46.294" v="2421" actId="164"/>
          <ac:spMkLst>
            <pc:docMk/>
            <pc:sldMk cId="1525789936" sldId="262"/>
            <ac:spMk id="15" creationId="{EB390475-3CB1-6B48-973C-17E034AD4095}"/>
          </ac:spMkLst>
        </pc:spChg>
        <pc:spChg chg="add mod">
          <ac:chgData name="Alessandro Sotti" userId="589af687-352b-420b-a312-5cfd6432f2e4" providerId="ADAL" clId="{7D1062D6-C9F7-0E49-83E5-DE29A3A600EE}" dt="2020-12-14T11:40:13.149" v="2504" actId="1076"/>
          <ac:spMkLst>
            <pc:docMk/>
            <pc:sldMk cId="1525789936" sldId="262"/>
            <ac:spMk id="16" creationId="{6F4A3743-22EC-DE4E-8B6C-20971CD5EC54}"/>
          </ac:spMkLst>
        </pc:spChg>
        <pc:spChg chg="add del mod">
          <ac:chgData name="Alessandro Sotti" userId="589af687-352b-420b-a312-5cfd6432f2e4" providerId="ADAL" clId="{7D1062D6-C9F7-0E49-83E5-DE29A3A600EE}" dt="2020-12-14T11:39:12.664" v="2468"/>
          <ac:spMkLst>
            <pc:docMk/>
            <pc:sldMk cId="1525789936" sldId="262"/>
            <ac:spMk id="18" creationId="{85629339-1F9E-0B4A-A836-76E51E9E4817}"/>
          </ac:spMkLst>
        </pc:spChg>
        <pc:spChg chg="add del mod">
          <ac:chgData name="Alessandro Sotti" userId="589af687-352b-420b-a312-5cfd6432f2e4" providerId="ADAL" clId="{7D1062D6-C9F7-0E49-83E5-DE29A3A600EE}" dt="2020-12-14T12:03:17.636" v="2624"/>
          <ac:spMkLst>
            <pc:docMk/>
            <pc:sldMk cId="1525789936" sldId="262"/>
            <ac:spMk id="19" creationId="{0195C8D7-D652-6E4C-94DD-830F925C5DB0}"/>
          </ac:spMkLst>
        </pc:spChg>
        <pc:spChg chg="add del mod">
          <ac:chgData name="Alessandro Sotti" userId="589af687-352b-420b-a312-5cfd6432f2e4" providerId="ADAL" clId="{7D1062D6-C9F7-0E49-83E5-DE29A3A600EE}" dt="2020-12-14T12:03:16.807" v="2622"/>
          <ac:spMkLst>
            <pc:docMk/>
            <pc:sldMk cId="1525789936" sldId="262"/>
            <ac:spMk id="21" creationId="{FB92ADBD-B25A-D748-8FF3-40B4F09BC06C}"/>
          </ac:spMkLst>
        </pc:spChg>
        <pc:spChg chg="add del mod">
          <ac:chgData name="Alessandro Sotti" userId="589af687-352b-420b-a312-5cfd6432f2e4" providerId="ADAL" clId="{7D1062D6-C9F7-0E49-83E5-DE29A3A600EE}" dt="2020-12-14T12:03:45.706" v="2627" actId="478"/>
          <ac:spMkLst>
            <pc:docMk/>
            <pc:sldMk cId="1525789936" sldId="262"/>
            <ac:spMk id="24" creationId="{A9BBC860-D43A-374D-9BB3-644FF404D8E1}"/>
          </ac:spMkLst>
        </pc:spChg>
        <pc:spChg chg="add del mod">
          <ac:chgData name="Alessandro Sotti" userId="589af687-352b-420b-a312-5cfd6432f2e4" providerId="ADAL" clId="{7D1062D6-C9F7-0E49-83E5-DE29A3A600EE}" dt="2020-12-14T12:07:08.906" v="2631" actId="164"/>
          <ac:spMkLst>
            <pc:docMk/>
            <pc:sldMk cId="1525789936" sldId="262"/>
            <ac:spMk id="27" creationId="{888ECFDE-A06F-5F49-B465-FE9E39AB5EE0}"/>
          </ac:spMkLst>
        </pc:spChg>
        <pc:spChg chg="mod">
          <ac:chgData name="Alessandro Sotti" userId="589af687-352b-420b-a312-5cfd6432f2e4" providerId="ADAL" clId="{7D1062D6-C9F7-0E49-83E5-DE29A3A600EE}" dt="2020-12-14T11:37:17.946" v="2425"/>
          <ac:spMkLst>
            <pc:docMk/>
            <pc:sldMk cId="1525789936" sldId="262"/>
            <ac:spMk id="34" creationId="{C6EE2242-CB46-F849-A830-D559B6BE6B8C}"/>
          </ac:spMkLst>
        </pc:spChg>
        <pc:spChg chg="mod">
          <ac:chgData name="Alessandro Sotti" userId="589af687-352b-420b-a312-5cfd6432f2e4" providerId="ADAL" clId="{7D1062D6-C9F7-0E49-83E5-DE29A3A600EE}" dt="2020-12-14T11:42:22.025" v="2580" actId="20577"/>
          <ac:spMkLst>
            <pc:docMk/>
            <pc:sldMk cId="1525789936" sldId="262"/>
            <ac:spMk id="35" creationId="{246291EF-7696-FA46-847C-5934C615A145}"/>
          </ac:spMkLst>
        </pc:spChg>
        <pc:spChg chg="mod">
          <ac:chgData name="Alessandro Sotti" userId="589af687-352b-420b-a312-5cfd6432f2e4" providerId="ADAL" clId="{7D1062D6-C9F7-0E49-83E5-DE29A3A600EE}" dt="2020-12-14T11:37:17.946" v="2425"/>
          <ac:spMkLst>
            <pc:docMk/>
            <pc:sldMk cId="1525789936" sldId="262"/>
            <ac:spMk id="36" creationId="{9E6F0DB5-963E-8F43-A29A-BA6C86ED9A2A}"/>
          </ac:spMkLst>
        </pc:spChg>
        <pc:spChg chg="mod">
          <ac:chgData name="Alessandro Sotti" userId="589af687-352b-420b-a312-5cfd6432f2e4" providerId="ADAL" clId="{7D1062D6-C9F7-0E49-83E5-DE29A3A600EE}" dt="2020-12-14T11:41:44.358" v="2549" actId="1076"/>
          <ac:spMkLst>
            <pc:docMk/>
            <pc:sldMk cId="1525789936" sldId="262"/>
            <ac:spMk id="37" creationId="{B4324C04-30DA-F947-B2A6-A62E7636EAF6}"/>
          </ac:spMkLst>
        </pc:spChg>
        <pc:spChg chg="mod">
          <ac:chgData name="Alessandro Sotti" userId="589af687-352b-420b-a312-5cfd6432f2e4" providerId="ADAL" clId="{7D1062D6-C9F7-0E49-83E5-DE29A3A600EE}" dt="2020-12-14T12:02:18.595" v="2618" actId="255"/>
          <ac:spMkLst>
            <pc:docMk/>
            <pc:sldMk cId="1525789936" sldId="262"/>
            <ac:spMk id="51" creationId="{00000000-0000-0000-0000-000000000000}"/>
          </ac:spMkLst>
        </pc:spChg>
        <pc:spChg chg="add del mod">
          <ac:chgData name="Alessandro Sotti" userId="589af687-352b-420b-a312-5cfd6432f2e4" providerId="ADAL" clId="{7D1062D6-C9F7-0E49-83E5-DE29A3A600EE}" dt="2020-12-14T12:07:03.996" v="2630" actId="1076"/>
          <ac:spMkLst>
            <pc:docMk/>
            <pc:sldMk cId="1525789936" sldId="262"/>
            <ac:spMk id="52" creationId="{00000000-0000-0000-0000-000000000000}"/>
          </ac:spMkLst>
        </pc:spChg>
        <pc:grpChg chg="add mod">
          <ac:chgData name="Alessandro Sotti" userId="589af687-352b-420b-a312-5cfd6432f2e4" providerId="ADAL" clId="{7D1062D6-C9F7-0E49-83E5-DE29A3A600EE}" dt="2020-12-14T11:37:06.009" v="2424" actId="164"/>
          <ac:grpSpMkLst>
            <pc:docMk/>
            <pc:sldMk cId="1525789936" sldId="262"/>
            <ac:grpSpMk id="10" creationId="{18ED9674-AE44-9447-9BC8-C75706894CC5}"/>
          </ac:grpSpMkLst>
        </pc:grpChg>
        <pc:grpChg chg="add mod">
          <ac:chgData name="Alessandro Sotti" userId="589af687-352b-420b-a312-5cfd6432f2e4" providerId="ADAL" clId="{7D1062D6-C9F7-0E49-83E5-DE29A3A600EE}" dt="2020-12-14T11:37:06.009" v="2424" actId="164"/>
          <ac:grpSpMkLst>
            <pc:docMk/>
            <pc:sldMk cId="1525789936" sldId="262"/>
            <ac:grpSpMk id="11" creationId="{475051E0-EDBD-2D40-AE01-BF9108FD4159}"/>
          </ac:grpSpMkLst>
        </pc:grpChg>
        <pc:grpChg chg="add mod">
          <ac:chgData name="Alessandro Sotti" userId="589af687-352b-420b-a312-5cfd6432f2e4" providerId="ADAL" clId="{7D1062D6-C9F7-0E49-83E5-DE29A3A600EE}" dt="2020-12-14T11:37:06.009" v="2424" actId="164"/>
          <ac:grpSpMkLst>
            <pc:docMk/>
            <pc:sldMk cId="1525789936" sldId="262"/>
            <ac:grpSpMk id="12" creationId="{7C48C9B8-D335-E34B-8680-3AD261B251CA}"/>
          </ac:grpSpMkLst>
        </pc:grpChg>
        <pc:grpChg chg="add mod">
          <ac:chgData name="Alessandro Sotti" userId="589af687-352b-420b-a312-5cfd6432f2e4" providerId="ADAL" clId="{7D1062D6-C9F7-0E49-83E5-DE29A3A600EE}" dt="2020-12-14T12:03:32.479" v="2625" actId="164"/>
          <ac:grpSpMkLst>
            <pc:docMk/>
            <pc:sldMk cId="1525789936" sldId="262"/>
            <ac:grpSpMk id="17" creationId="{EFCD83AC-0249-9B4C-BF80-8C68C7D1B840}"/>
          </ac:grpSpMkLst>
        </pc:grpChg>
        <pc:grpChg chg="add mod">
          <ac:chgData name="Alessandro Sotti" userId="589af687-352b-420b-a312-5cfd6432f2e4" providerId="ADAL" clId="{7D1062D6-C9F7-0E49-83E5-DE29A3A600EE}" dt="2020-12-14T12:07:08.906" v="2631" actId="164"/>
          <ac:grpSpMkLst>
            <pc:docMk/>
            <pc:sldMk cId="1525789936" sldId="262"/>
            <ac:grpSpMk id="22" creationId="{B24DE351-BB59-A544-B261-C5D9F7B0472D}"/>
          </ac:grpSpMkLst>
        </pc:grpChg>
        <pc:grpChg chg="add mod">
          <ac:chgData name="Alessandro Sotti" userId="589af687-352b-420b-a312-5cfd6432f2e4" providerId="ADAL" clId="{7D1062D6-C9F7-0E49-83E5-DE29A3A600EE}" dt="2020-12-14T12:07:08.906" v="2631" actId="164"/>
          <ac:grpSpMkLst>
            <pc:docMk/>
            <pc:sldMk cId="1525789936" sldId="262"/>
            <ac:grpSpMk id="25" creationId="{4C079930-925C-1D40-A96B-22F90E254609}"/>
          </ac:grpSpMkLst>
        </pc:grpChg>
        <pc:grpChg chg="add mod">
          <ac:chgData name="Alessandro Sotti" userId="589af687-352b-420b-a312-5cfd6432f2e4" providerId="ADAL" clId="{7D1062D6-C9F7-0E49-83E5-DE29A3A600EE}" dt="2020-12-14T12:03:32.479" v="2625" actId="164"/>
          <ac:grpSpMkLst>
            <pc:docMk/>
            <pc:sldMk cId="1525789936" sldId="262"/>
            <ac:grpSpMk id="28" creationId="{A75C87DE-67E0-3644-B3ED-BCDDC2FE362A}"/>
          </ac:grpSpMkLst>
        </pc:grpChg>
        <pc:grpChg chg="mod">
          <ac:chgData name="Alessandro Sotti" userId="589af687-352b-420b-a312-5cfd6432f2e4" providerId="ADAL" clId="{7D1062D6-C9F7-0E49-83E5-DE29A3A600EE}" dt="2020-12-14T11:37:17.946" v="2425"/>
          <ac:grpSpMkLst>
            <pc:docMk/>
            <pc:sldMk cId="1525789936" sldId="262"/>
            <ac:grpSpMk id="29" creationId="{7A58B80C-FEFB-BC4E-B8A0-5D4106D2AB63}"/>
          </ac:grpSpMkLst>
        </pc:grpChg>
        <pc:grpChg chg="mod">
          <ac:chgData name="Alessandro Sotti" userId="589af687-352b-420b-a312-5cfd6432f2e4" providerId="ADAL" clId="{7D1062D6-C9F7-0E49-83E5-DE29A3A600EE}" dt="2020-12-14T11:37:17.946" v="2425"/>
          <ac:grpSpMkLst>
            <pc:docMk/>
            <pc:sldMk cId="1525789936" sldId="262"/>
            <ac:grpSpMk id="30" creationId="{756EE755-BA5A-D64D-9B13-0D3905F0BBC9}"/>
          </ac:grpSpMkLst>
        </pc:grpChg>
        <pc:grpChg chg="mod">
          <ac:chgData name="Alessandro Sotti" userId="589af687-352b-420b-a312-5cfd6432f2e4" providerId="ADAL" clId="{7D1062D6-C9F7-0E49-83E5-DE29A3A600EE}" dt="2020-12-14T11:37:17.946" v="2425"/>
          <ac:grpSpMkLst>
            <pc:docMk/>
            <pc:sldMk cId="1525789936" sldId="262"/>
            <ac:grpSpMk id="31" creationId="{B9A102C3-1E60-9D4A-86AB-BD803A5885BB}"/>
          </ac:grpSpMkLst>
        </pc:grpChg>
        <pc:picChg chg="del mod">
          <ac:chgData name="Alessandro Sotti" userId="589af687-352b-420b-a312-5cfd6432f2e4" providerId="ADAL" clId="{7D1062D6-C9F7-0E49-83E5-DE29A3A600EE}" dt="2020-12-14T11:39:20.381" v="2470" actId="478"/>
          <ac:picMkLst>
            <pc:docMk/>
            <pc:sldMk cId="1525789936" sldId="262"/>
            <ac:picMk id="3" creationId="{7EC0057B-BDE3-4917-9122-30C15A92086D}"/>
          </ac:picMkLst>
        </pc:picChg>
        <pc:picChg chg="add del mod">
          <ac:chgData name="Alessandro Sotti" userId="589af687-352b-420b-a312-5cfd6432f2e4" providerId="ADAL" clId="{7D1062D6-C9F7-0E49-83E5-DE29A3A600EE}" dt="2020-12-14T11:39:11.102" v="2466"/>
          <ac:picMkLst>
            <pc:docMk/>
            <pc:sldMk cId="1525789936" sldId="262"/>
            <ac:picMk id="39" creationId="{FEF1E996-3B90-AA4A-8001-AEBC3EEE759A}"/>
          </ac:picMkLst>
        </pc:picChg>
        <pc:picChg chg="add del mod">
          <ac:chgData name="Alessandro Sotti" userId="589af687-352b-420b-a312-5cfd6432f2e4" providerId="ADAL" clId="{7D1062D6-C9F7-0E49-83E5-DE29A3A600EE}" dt="2020-12-14T11:39:10.602" v="2465"/>
          <ac:picMkLst>
            <pc:docMk/>
            <pc:sldMk cId="1525789936" sldId="262"/>
            <ac:picMk id="40" creationId="{46CD309C-7BF9-8847-99BE-0D4E88B119FC}"/>
          </ac:picMkLst>
        </pc:picChg>
        <pc:picChg chg="add del mod">
          <ac:chgData name="Alessandro Sotti" userId="589af687-352b-420b-a312-5cfd6432f2e4" providerId="ADAL" clId="{7D1062D6-C9F7-0E49-83E5-DE29A3A600EE}" dt="2020-12-14T11:39:10.059" v="2464"/>
          <ac:picMkLst>
            <pc:docMk/>
            <pc:sldMk cId="1525789936" sldId="262"/>
            <ac:picMk id="41" creationId="{DDCD0B80-BF8D-6545-966A-046CFE8F739B}"/>
          </ac:picMkLst>
        </pc:picChg>
        <pc:cxnChg chg="add mod">
          <ac:chgData name="Alessandro Sotti" userId="589af687-352b-420b-a312-5cfd6432f2e4" providerId="ADAL" clId="{7D1062D6-C9F7-0E49-83E5-DE29A3A600EE}" dt="2020-12-14T11:36:59.407" v="2423" actId="164"/>
          <ac:cxnSpMkLst>
            <pc:docMk/>
            <pc:sldMk cId="1525789936" sldId="262"/>
            <ac:cxnSpMk id="6" creationId="{0939ECB1-8AB7-2942-9C4C-84232B8FC542}"/>
          </ac:cxnSpMkLst>
        </pc:cxnChg>
        <pc:cxnChg chg="add mod">
          <ac:chgData name="Alessandro Sotti" userId="589af687-352b-420b-a312-5cfd6432f2e4" providerId="ADAL" clId="{7D1062D6-C9F7-0E49-83E5-DE29A3A600EE}" dt="2020-12-14T11:36:59.407" v="2423" actId="164"/>
          <ac:cxnSpMkLst>
            <pc:docMk/>
            <pc:sldMk cId="1525789936" sldId="262"/>
            <ac:cxnSpMk id="20" creationId="{2D26B90D-FAEC-434F-B656-C67FE31219D1}"/>
          </ac:cxnSpMkLst>
        </pc:cxnChg>
        <pc:cxnChg chg="mod">
          <ac:chgData name="Alessandro Sotti" userId="589af687-352b-420b-a312-5cfd6432f2e4" providerId="ADAL" clId="{7D1062D6-C9F7-0E49-83E5-DE29A3A600EE}" dt="2020-12-14T11:37:17.946" v="2425"/>
          <ac:cxnSpMkLst>
            <pc:docMk/>
            <pc:sldMk cId="1525789936" sldId="262"/>
            <ac:cxnSpMk id="32" creationId="{92587F7F-921A-E54B-AC7A-7DF6F53BD919}"/>
          </ac:cxnSpMkLst>
        </pc:cxnChg>
        <pc:cxnChg chg="mod">
          <ac:chgData name="Alessandro Sotti" userId="589af687-352b-420b-a312-5cfd6432f2e4" providerId="ADAL" clId="{7D1062D6-C9F7-0E49-83E5-DE29A3A600EE}" dt="2020-12-14T11:37:17.946" v="2425"/>
          <ac:cxnSpMkLst>
            <pc:docMk/>
            <pc:sldMk cId="1525789936" sldId="262"/>
            <ac:cxnSpMk id="33" creationId="{C09F30C7-1054-7643-AFA0-6D8A2358CD6A}"/>
          </ac:cxnSpMkLst>
        </pc:cxnChg>
      </pc:sldChg>
      <pc:sldChg chg="addSp delSp modSp add mod">
        <pc:chgData name="Alessandro Sotti" userId="589af687-352b-420b-a312-5cfd6432f2e4" providerId="ADAL" clId="{7D1062D6-C9F7-0E49-83E5-DE29A3A600EE}" dt="2020-12-14T09:49:07.048" v="741"/>
        <pc:sldMkLst>
          <pc:docMk/>
          <pc:sldMk cId="2745389052" sldId="263"/>
        </pc:sldMkLst>
        <pc:spChg chg="add del mod">
          <ac:chgData name="Alessandro Sotti" userId="589af687-352b-420b-a312-5cfd6432f2e4" providerId="ADAL" clId="{7D1062D6-C9F7-0E49-83E5-DE29A3A600EE}" dt="2020-12-14T09:49:07.048" v="741"/>
          <ac:spMkLst>
            <pc:docMk/>
            <pc:sldMk cId="2745389052" sldId="263"/>
            <ac:spMk id="2" creationId="{98298A5C-365F-1547-B100-DA83519597DD}"/>
          </ac:spMkLst>
        </pc:spChg>
        <pc:spChg chg="mod">
          <ac:chgData name="Alessandro Sotti" userId="589af687-352b-420b-a312-5cfd6432f2e4" providerId="ADAL" clId="{7D1062D6-C9F7-0E49-83E5-DE29A3A600EE}" dt="2020-12-14T09:49:05.461" v="739" actId="20577"/>
          <ac:spMkLst>
            <pc:docMk/>
            <pc:sldMk cId="2745389052" sldId="263"/>
            <ac:spMk id="51" creationId="{00000000-0000-0000-0000-000000000000}"/>
          </ac:spMkLst>
        </pc:spChg>
      </pc:sldChg>
      <pc:sldChg chg="modSp add mod">
        <pc:chgData name="Alessandro Sotti" userId="589af687-352b-420b-a312-5cfd6432f2e4" providerId="ADAL" clId="{7D1062D6-C9F7-0E49-83E5-DE29A3A600EE}" dt="2020-12-14T09:48:10.730" v="704" actId="20577"/>
        <pc:sldMkLst>
          <pc:docMk/>
          <pc:sldMk cId="2179300536" sldId="264"/>
        </pc:sldMkLst>
        <pc:spChg chg="mod">
          <ac:chgData name="Alessandro Sotti" userId="589af687-352b-420b-a312-5cfd6432f2e4" providerId="ADAL" clId="{7D1062D6-C9F7-0E49-83E5-DE29A3A600EE}" dt="2020-12-14T09:48:10.730" v="704" actId="20577"/>
          <ac:spMkLst>
            <pc:docMk/>
            <pc:sldMk cId="2179300536" sldId="264"/>
            <ac:spMk id="51" creationId="{00000000-0000-0000-0000-000000000000}"/>
          </ac:spMkLst>
        </pc:spChg>
      </pc:sldChg>
      <pc:sldChg chg="modSp add mod">
        <pc:chgData name="Alessandro Sotti" userId="589af687-352b-420b-a312-5cfd6432f2e4" providerId="ADAL" clId="{7D1062D6-C9F7-0E49-83E5-DE29A3A600EE}" dt="2020-12-14T09:49:14.789" v="748" actId="20577"/>
        <pc:sldMkLst>
          <pc:docMk/>
          <pc:sldMk cId="2080365602" sldId="265"/>
        </pc:sldMkLst>
        <pc:spChg chg="mod">
          <ac:chgData name="Alessandro Sotti" userId="589af687-352b-420b-a312-5cfd6432f2e4" providerId="ADAL" clId="{7D1062D6-C9F7-0E49-83E5-DE29A3A600EE}" dt="2020-12-14T09:49:14.789" v="748" actId="20577"/>
          <ac:spMkLst>
            <pc:docMk/>
            <pc:sldMk cId="2080365602" sldId="265"/>
            <ac:spMk id="51" creationId="{00000000-0000-0000-0000-000000000000}"/>
          </ac:spMkLst>
        </pc:spChg>
      </pc:sldChg>
      <pc:sldChg chg="add">
        <pc:chgData name="Alessandro Sotti" userId="589af687-352b-420b-a312-5cfd6432f2e4" providerId="ADAL" clId="{7D1062D6-C9F7-0E49-83E5-DE29A3A600EE}" dt="2020-12-14T09:49:10.683" v="742"/>
        <pc:sldMkLst>
          <pc:docMk/>
          <pc:sldMk cId="4071058512" sldId="266"/>
        </pc:sldMkLst>
      </pc:sldChg>
      <pc:sldChg chg="add">
        <pc:chgData name="Alessandro Sotti" userId="589af687-352b-420b-a312-5cfd6432f2e4" providerId="ADAL" clId="{7D1062D6-C9F7-0E49-83E5-DE29A3A600EE}" dt="2020-12-14T09:49:23.063" v="749"/>
        <pc:sldMkLst>
          <pc:docMk/>
          <pc:sldMk cId="1907504038" sldId="267"/>
        </pc:sldMkLst>
      </pc:sldChg>
      <pc:sldChg chg="modSp add del mod">
        <pc:chgData name="Alessandro Sotti" userId="589af687-352b-420b-a312-5cfd6432f2e4" providerId="ADAL" clId="{7D1062D6-C9F7-0E49-83E5-DE29A3A600EE}" dt="2020-12-14T10:01:40.018" v="755" actId="2696"/>
        <pc:sldMkLst>
          <pc:docMk/>
          <pc:sldMk cId="3920946409" sldId="268"/>
        </pc:sldMkLst>
        <pc:spChg chg="mod">
          <ac:chgData name="Alessandro Sotti" userId="589af687-352b-420b-a312-5cfd6432f2e4" providerId="ADAL" clId="{7D1062D6-C9F7-0E49-83E5-DE29A3A600EE}" dt="2020-12-14T10:01:33.225" v="753" actId="20577"/>
          <ac:spMkLst>
            <pc:docMk/>
            <pc:sldMk cId="3920946409" sldId="268"/>
            <ac:spMk id="51" creationId="{00000000-0000-0000-0000-000000000000}"/>
          </ac:spMkLst>
        </pc:spChg>
      </pc:sldChg>
      <pc:sldChg chg="addSp delSp modSp add mod">
        <pc:chgData name="Alessandro Sotti" userId="589af687-352b-420b-a312-5cfd6432f2e4" providerId="ADAL" clId="{7D1062D6-C9F7-0E49-83E5-DE29A3A600EE}" dt="2020-12-20T13:59:33.165" v="3471" actId="164"/>
        <pc:sldMkLst>
          <pc:docMk/>
          <pc:sldMk cId="2108760826" sldId="269"/>
        </pc:sldMkLst>
        <pc:spChg chg="mod">
          <ac:chgData name="Alessandro Sotti" userId="589af687-352b-420b-a312-5cfd6432f2e4" providerId="ADAL" clId="{7D1062D6-C9F7-0E49-83E5-DE29A3A600EE}" dt="2020-12-15T11:18:49.989" v="3396" actId="164"/>
          <ac:spMkLst>
            <pc:docMk/>
            <pc:sldMk cId="2108760826" sldId="269"/>
            <ac:spMk id="4" creationId="{4ED7AC6B-CD59-1F43-BE28-BD87F723FB43}"/>
          </ac:spMkLst>
        </pc:spChg>
        <pc:spChg chg="add del mod">
          <ac:chgData name="Alessandro Sotti" userId="589af687-352b-420b-a312-5cfd6432f2e4" providerId="ADAL" clId="{7D1062D6-C9F7-0E49-83E5-DE29A3A600EE}" dt="2020-12-14T10:12:32.872" v="1054"/>
          <ac:spMkLst>
            <pc:docMk/>
            <pc:sldMk cId="2108760826" sldId="269"/>
            <ac:spMk id="4" creationId="{8B57DC02-902D-0548-B09E-F61B6A190BD4}"/>
          </ac:spMkLst>
        </pc:spChg>
        <pc:spChg chg="add del mod">
          <ac:chgData name="Alessandro Sotti" userId="589af687-352b-420b-a312-5cfd6432f2e4" providerId="ADAL" clId="{7D1062D6-C9F7-0E49-83E5-DE29A3A600EE}" dt="2020-12-20T13:58:52.569" v="3465"/>
          <ac:spMkLst>
            <pc:docMk/>
            <pc:sldMk cId="2108760826" sldId="269"/>
            <ac:spMk id="7" creationId="{08A28BC3-0F09-4A42-983E-1EE641C2C956}"/>
          </ac:spMkLst>
        </pc:spChg>
        <pc:spChg chg="add mod">
          <ac:chgData name="Alessandro Sotti" userId="589af687-352b-420b-a312-5cfd6432f2e4" providerId="ADAL" clId="{7D1062D6-C9F7-0E49-83E5-DE29A3A600EE}" dt="2020-12-14T12:45:17.074" v="3008" actId="1076"/>
          <ac:spMkLst>
            <pc:docMk/>
            <pc:sldMk cId="2108760826" sldId="269"/>
            <ac:spMk id="13" creationId="{FE2B7B5A-741D-6F48-AD79-80DBAAE7B1AB}"/>
          </ac:spMkLst>
        </pc:spChg>
        <pc:spChg chg="mod">
          <ac:chgData name="Alessandro Sotti" userId="589af687-352b-420b-a312-5cfd6432f2e4" providerId="ADAL" clId="{7D1062D6-C9F7-0E49-83E5-DE29A3A600EE}" dt="2020-12-14T10:27:17.643" v="1183" actId="20577"/>
          <ac:spMkLst>
            <pc:docMk/>
            <pc:sldMk cId="2108760826" sldId="269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4T12:45:17.074" v="3008" actId="1076"/>
          <ac:spMkLst>
            <pc:docMk/>
            <pc:sldMk cId="2108760826" sldId="269"/>
            <ac:spMk id="52" creationId="{00000000-0000-0000-0000-000000000000}"/>
          </ac:spMkLst>
        </pc:spChg>
        <pc:grpChg chg="add del mod">
          <ac:chgData name="Alessandro Sotti" userId="589af687-352b-420b-a312-5cfd6432f2e4" providerId="ADAL" clId="{7D1062D6-C9F7-0E49-83E5-DE29A3A600EE}" dt="2020-12-20T13:57:02.766" v="3431" actId="478"/>
          <ac:grpSpMkLst>
            <pc:docMk/>
            <pc:sldMk cId="2108760826" sldId="269"/>
            <ac:grpSpMk id="2" creationId="{54EF5A1C-C08D-3649-8938-04451F6C2D5B}"/>
          </ac:grpSpMkLst>
        </pc:grpChg>
        <pc:grpChg chg="add mod">
          <ac:chgData name="Alessandro Sotti" userId="589af687-352b-420b-a312-5cfd6432f2e4" providerId="ADAL" clId="{7D1062D6-C9F7-0E49-83E5-DE29A3A600EE}" dt="2020-12-20T13:59:33.165" v="3471" actId="164"/>
          <ac:grpSpMkLst>
            <pc:docMk/>
            <pc:sldMk cId="2108760826" sldId="269"/>
            <ac:grpSpMk id="5" creationId="{2766B8CB-B187-F34E-BA88-D6B20E4F8E99}"/>
          </ac:grpSpMkLst>
        </pc:grpChg>
        <pc:grpChg chg="add mod">
          <ac:chgData name="Alessandro Sotti" userId="589af687-352b-420b-a312-5cfd6432f2e4" providerId="ADAL" clId="{7D1062D6-C9F7-0E49-83E5-DE29A3A600EE}" dt="2020-12-20T13:59:33.165" v="3471" actId="164"/>
          <ac:grpSpMkLst>
            <pc:docMk/>
            <pc:sldMk cId="2108760826" sldId="269"/>
            <ac:grpSpMk id="10" creationId="{5D2CAD88-6288-5F42-8B65-F4C9F9F67B0E}"/>
          </ac:grpSpMkLst>
        </pc:grpChg>
        <pc:picChg chg="add mod">
          <ac:chgData name="Alessandro Sotti" userId="589af687-352b-420b-a312-5cfd6432f2e4" providerId="ADAL" clId="{7D1062D6-C9F7-0E49-83E5-DE29A3A600EE}" dt="2020-12-15T11:19:01.257" v="3397" actId="164"/>
          <ac:picMkLst>
            <pc:docMk/>
            <pc:sldMk cId="2108760826" sldId="269"/>
            <ac:picMk id="3" creationId="{58B67E6D-A3DA-1147-8470-4FE1C2466F0C}"/>
          </ac:picMkLst>
        </pc:picChg>
        <pc:picChg chg="add del mod">
          <ac:chgData name="Alessandro Sotti" userId="589af687-352b-420b-a312-5cfd6432f2e4" providerId="ADAL" clId="{7D1062D6-C9F7-0E49-83E5-DE29A3A600EE}" dt="2020-12-20T13:57:02.766" v="3431" actId="478"/>
          <ac:picMkLst>
            <pc:docMk/>
            <pc:sldMk cId="2108760826" sldId="269"/>
            <ac:picMk id="6" creationId="{74E8B485-164C-104D-9774-EC6C36D2E1ED}"/>
          </ac:picMkLst>
        </pc:picChg>
        <pc:picChg chg="add mod">
          <ac:chgData name="Alessandro Sotti" userId="589af687-352b-420b-a312-5cfd6432f2e4" providerId="ADAL" clId="{7D1062D6-C9F7-0E49-83E5-DE29A3A600EE}" dt="2020-12-20T13:59:33.165" v="3471" actId="164"/>
          <ac:picMkLst>
            <pc:docMk/>
            <pc:sldMk cId="2108760826" sldId="269"/>
            <ac:picMk id="9" creationId="{BE8EC7A2-CE75-AF4B-A98D-23B8C31B0D6D}"/>
          </ac:picMkLst>
        </pc:picChg>
        <pc:picChg chg="add del mod">
          <ac:chgData name="Alessandro Sotti" userId="589af687-352b-420b-a312-5cfd6432f2e4" providerId="ADAL" clId="{7D1062D6-C9F7-0E49-83E5-DE29A3A600EE}" dt="2020-12-20T13:57:51.141" v="3458" actId="478"/>
          <ac:picMkLst>
            <pc:docMk/>
            <pc:sldMk cId="2108760826" sldId="269"/>
            <ac:picMk id="19" creationId="{507CF4A0-4530-1547-9371-B3EFE082D04D}"/>
          </ac:picMkLst>
        </pc:picChg>
      </pc:sldChg>
      <pc:sldChg chg="modSp mod">
        <pc:chgData name="Alessandro Sotti" userId="589af687-352b-420b-a312-5cfd6432f2e4" providerId="ADAL" clId="{7D1062D6-C9F7-0E49-83E5-DE29A3A600EE}" dt="2020-12-14T12:16:40.430" v="2857" actId="207"/>
        <pc:sldMkLst>
          <pc:docMk/>
          <pc:sldMk cId="2765149447" sldId="271"/>
        </pc:sldMkLst>
        <pc:spChg chg="mod">
          <ac:chgData name="Alessandro Sotti" userId="589af687-352b-420b-a312-5cfd6432f2e4" providerId="ADAL" clId="{7D1062D6-C9F7-0E49-83E5-DE29A3A600EE}" dt="2020-12-14T12:16:40.430" v="2857" actId="207"/>
          <ac:spMkLst>
            <pc:docMk/>
            <pc:sldMk cId="2765149447" sldId="271"/>
            <ac:spMk id="52" creationId="{00000000-0000-0000-0000-000000000000}"/>
          </ac:spMkLst>
        </pc:spChg>
      </pc:sldChg>
      <pc:sldChg chg="addSp modSp add mod ord modAnim">
        <pc:chgData name="Alessandro Sotti" userId="589af687-352b-420b-a312-5cfd6432f2e4" providerId="ADAL" clId="{7D1062D6-C9F7-0E49-83E5-DE29A3A600EE}" dt="2020-12-17T09:29:51.048" v="3430" actId="1076"/>
        <pc:sldMkLst>
          <pc:docMk/>
          <pc:sldMk cId="1322944615" sldId="272"/>
        </pc:sldMkLst>
        <pc:spChg chg="mod">
          <ac:chgData name="Alessandro Sotti" userId="589af687-352b-420b-a312-5cfd6432f2e4" providerId="ADAL" clId="{7D1062D6-C9F7-0E49-83E5-DE29A3A600EE}" dt="2020-12-14T13:01:21.409" v="3201" actId="20577"/>
          <ac:spMkLst>
            <pc:docMk/>
            <pc:sldMk cId="1322944615" sldId="272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6T20:37:44.430" v="3403" actId="20577"/>
          <ac:spMkLst>
            <pc:docMk/>
            <pc:sldMk cId="1322944615" sldId="272"/>
            <ac:spMk id="52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4T12:49:19.011" v="3065" actId="20577"/>
          <ac:spMkLst>
            <pc:docMk/>
            <pc:sldMk cId="1322944615" sldId="272"/>
            <ac:spMk id="58" creationId="{00000000-0000-0000-0000-000000000000}"/>
          </ac:spMkLst>
        </pc:spChg>
        <pc:picChg chg="add mod">
          <ac:chgData name="Alessandro Sotti" userId="589af687-352b-420b-a312-5cfd6432f2e4" providerId="ADAL" clId="{7D1062D6-C9F7-0E49-83E5-DE29A3A600EE}" dt="2020-12-17T09:29:51.048" v="3430" actId="1076"/>
          <ac:picMkLst>
            <pc:docMk/>
            <pc:sldMk cId="1322944615" sldId="272"/>
            <ac:picMk id="2" creationId="{3C62C6DC-3022-9F49-88AD-CE30151CFE0C}"/>
          </ac:picMkLst>
        </pc:picChg>
        <pc:picChg chg="add mod">
          <ac:chgData name="Alessandro Sotti" userId="589af687-352b-420b-a312-5cfd6432f2e4" providerId="ADAL" clId="{7D1062D6-C9F7-0E49-83E5-DE29A3A600EE}" dt="2020-12-17T09:29:51.048" v="3430" actId="1076"/>
          <ac:picMkLst>
            <pc:docMk/>
            <pc:sldMk cId="1322944615" sldId="272"/>
            <ac:picMk id="11" creationId="{1CBF7F23-DAD3-0A43-AA45-15629C37D235}"/>
          </ac:picMkLst>
        </pc:picChg>
      </pc:sldChg>
      <pc:sldChg chg="addSp delSp modSp add mod ord">
        <pc:chgData name="Alessandro Sotti" userId="589af687-352b-420b-a312-5cfd6432f2e4" providerId="ADAL" clId="{7D1062D6-C9F7-0E49-83E5-DE29A3A600EE}" dt="2020-12-14T12:37:34.370" v="3000" actId="14100"/>
        <pc:sldMkLst>
          <pc:docMk/>
          <pc:sldMk cId="4248710433" sldId="273"/>
        </pc:sldMkLst>
        <pc:spChg chg="add del mod">
          <ac:chgData name="Alessandro Sotti" userId="589af687-352b-420b-a312-5cfd6432f2e4" providerId="ADAL" clId="{7D1062D6-C9F7-0E49-83E5-DE29A3A600EE}" dt="2020-12-14T10:43:03.633" v="1502" actId="47"/>
          <ac:spMkLst>
            <pc:docMk/>
            <pc:sldMk cId="4248710433" sldId="273"/>
            <ac:spMk id="2" creationId="{A4A19071-EB19-AD49-B3D8-542660FFDFDD}"/>
          </ac:spMkLst>
        </pc:spChg>
        <pc:spChg chg="add mod">
          <ac:chgData name="Alessandro Sotti" userId="589af687-352b-420b-a312-5cfd6432f2e4" providerId="ADAL" clId="{7D1062D6-C9F7-0E49-83E5-DE29A3A600EE}" dt="2020-12-14T12:37:03.502" v="2991" actId="1076"/>
          <ac:spMkLst>
            <pc:docMk/>
            <pc:sldMk cId="4248710433" sldId="273"/>
            <ac:spMk id="3" creationId="{61C565BD-9111-F34A-8CE6-5B4B2ABB9C82}"/>
          </ac:spMkLst>
        </pc:spChg>
        <pc:spChg chg="add mod">
          <ac:chgData name="Alessandro Sotti" userId="589af687-352b-420b-a312-5cfd6432f2e4" providerId="ADAL" clId="{7D1062D6-C9F7-0E49-83E5-DE29A3A600EE}" dt="2020-12-14T12:37:34.370" v="3000" actId="14100"/>
          <ac:spMkLst>
            <pc:docMk/>
            <pc:sldMk cId="4248710433" sldId="273"/>
            <ac:spMk id="4" creationId="{6B12D42F-5A70-1A4D-A776-874C6836D67C}"/>
          </ac:spMkLst>
        </pc:spChg>
        <pc:spChg chg="mod">
          <ac:chgData name="Alessandro Sotti" userId="589af687-352b-420b-a312-5cfd6432f2e4" providerId="ADAL" clId="{7D1062D6-C9F7-0E49-83E5-DE29A3A600EE}" dt="2020-12-14T10:42:59.277" v="1498" actId="20577"/>
          <ac:spMkLst>
            <pc:docMk/>
            <pc:sldMk cId="4248710433" sldId="273"/>
            <ac:spMk id="51" creationId="{00000000-0000-0000-0000-000000000000}"/>
          </ac:spMkLst>
        </pc:spChg>
        <pc:spChg chg="del mod">
          <ac:chgData name="Alessandro Sotti" userId="589af687-352b-420b-a312-5cfd6432f2e4" providerId="ADAL" clId="{7D1062D6-C9F7-0E49-83E5-DE29A3A600EE}" dt="2020-12-14T10:44:37.484" v="1563" actId="478"/>
          <ac:spMkLst>
            <pc:docMk/>
            <pc:sldMk cId="4248710433" sldId="273"/>
            <ac:spMk id="52" creationId="{00000000-0000-0000-0000-000000000000}"/>
          </ac:spMkLst>
        </pc:spChg>
        <pc:grpChg chg="add mod">
          <ac:chgData name="Alessandro Sotti" userId="589af687-352b-420b-a312-5cfd6432f2e4" providerId="ADAL" clId="{7D1062D6-C9F7-0E49-83E5-DE29A3A600EE}" dt="2020-12-14T10:48:11.709" v="1656" actId="1076"/>
          <ac:grpSpMkLst>
            <pc:docMk/>
            <pc:sldMk cId="4248710433" sldId="273"/>
            <ac:grpSpMk id="5" creationId="{B810C08F-C29C-5846-8131-05E2294D8832}"/>
          </ac:grpSpMkLst>
        </pc:grpChg>
      </pc:sldChg>
      <pc:sldChg chg="add del">
        <pc:chgData name="Alessandro Sotti" userId="589af687-352b-420b-a312-5cfd6432f2e4" providerId="ADAL" clId="{7D1062D6-C9F7-0E49-83E5-DE29A3A600EE}" dt="2020-12-14T10:43:07.245" v="1503" actId="2696"/>
        <pc:sldMkLst>
          <pc:docMk/>
          <pc:sldMk cId="3808080226" sldId="274"/>
        </pc:sldMkLst>
      </pc:sldChg>
      <pc:sldChg chg="addSp delSp modSp add mod">
        <pc:chgData name="Alessandro Sotti" userId="589af687-352b-420b-a312-5cfd6432f2e4" providerId="ADAL" clId="{7D1062D6-C9F7-0E49-83E5-DE29A3A600EE}" dt="2020-12-15T11:19:32.243" v="3402" actId="2710"/>
        <pc:sldMkLst>
          <pc:docMk/>
          <pc:sldMk cId="4105525784" sldId="274"/>
        </pc:sldMkLst>
        <pc:spChg chg="add del mod">
          <ac:chgData name="Alessandro Sotti" userId="589af687-352b-420b-a312-5cfd6432f2e4" providerId="ADAL" clId="{7D1062D6-C9F7-0E49-83E5-DE29A3A600EE}" dt="2020-12-14T10:50:39.975" v="1765"/>
          <ac:spMkLst>
            <pc:docMk/>
            <pc:sldMk cId="4105525784" sldId="274"/>
            <ac:spMk id="2" creationId="{C62307BC-C990-254C-8663-A8DBD95CB2FA}"/>
          </ac:spMkLst>
        </pc:spChg>
        <pc:spChg chg="add del mod">
          <ac:chgData name="Alessandro Sotti" userId="589af687-352b-420b-a312-5cfd6432f2e4" providerId="ADAL" clId="{7D1062D6-C9F7-0E49-83E5-DE29A3A600EE}" dt="2020-12-14T11:59:32.595" v="2583" actId="478"/>
          <ac:spMkLst>
            <pc:docMk/>
            <pc:sldMk cId="4105525784" sldId="274"/>
            <ac:spMk id="5" creationId="{1439055E-3F98-1B42-AFDF-66CE15FDDBFF}"/>
          </ac:spMkLst>
        </pc:spChg>
        <pc:spChg chg="mod">
          <ac:chgData name="Alessandro Sotti" userId="589af687-352b-420b-a312-5cfd6432f2e4" providerId="ADAL" clId="{7D1062D6-C9F7-0E49-83E5-DE29A3A600EE}" dt="2020-12-14T10:49:54.991" v="1677" actId="20577"/>
          <ac:spMkLst>
            <pc:docMk/>
            <pc:sldMk cId="4105525784" sldId="274"/>
            <ac:spMk id="51" creationId="{00000000-0000-0000-0000-000000000000}"/>
          </ac:spMkLst>
        </pc:spChg>
        <pc:spChg chg="mod">
          <ac:chgData name="Alessandro Sotti" userId="589af687-352b-420b-a312-5cfd6432f2e4" providerId="ADAL" clId="{7D1062D6-C9F7-0E49-83E5-DE29A3A600EE}" dt="2020-12-15T11:19:32.243" v="3402" actId="2710"/>
          <ac:spMkLst>
            <pc:docMk/>
            <pc:sldMk cId="4105525784" sldId="274"/>
            <ac:spMk id="52" creationId="{00000000-0000-0000-0000-000000000000}"/>
          </ac:spMkLst>
        </pc:spChg>
        <pc:picChg chg="add mod">
          <ac:chgData name="Alessandro Sotti" userId="589af687-352b-420b-a312-5cfd6432f2e4" providerId="ADAL" clId="{7D1062D6-C9F7-0E49-83E5-DE29A3A600EE}" dt="2020-12-14T12:18:29.793" v="2870" actId="1076"/>
          <ac:picMkLst>
            <pc:docMk/>
            <pc:sldMk cId="4105525784" sldId="274"/>
            <ac:picMk id="4" creationId="{510CDEE0-4194-314F-A900-91D784EE1050}"/>
          </ac:picMkLst>
        </pc:picChg>
        <pc:picChg chg="add mod">
          <ac:chgData name="Alessandro Sotti" userId="589af687-352b-420b-a312-5cfd6432f2e4" providerId="ADAL" clId="{7D1062D6-C9F7-0E49-83E5-DE29A3A600EE}" dt="2020-12-14T12:17:47.345" v="2866" actId="14100"/>
          <ac:picMkLst>
            <pc:docMk/>
            <pc:sldMk cId="4105525784" sldId="274"/>
            <ac:picMk id="7" creationId="{C0E85663-8AAA-D849-8A26-7AFCC106E2CE}"/>
          </ac:picMkLst>
        </pc:picChg>
      </pc:sldChg>
      <pc:sldChg chg="addSp delSp modSp add mod">
        <pc:chgData name="Alessandro Sotti" userId="589af687-352b-420b-a312-5cfd6432f2e4" providerId="ADAL" clId="{7D1062D6-C9F7-0E49-83E5-DE29A3A600EE}" dt="2020-12-17T09:29:29.842" v="3429" actId="1037"/>
        <pc:sldMkLst>
          <pc:docMk/>
          <pc:sldMk cId="3472303785" sldId="277"/>
        </pc:sldMkLst>
        <pc:spChg chg="add del mod">
          <ac:chgData name="Alessandro Sotti" userId="589af687-352b-420b-a312-5cfd6432f2e4" providerId="ADAL" clId="{7D1062D6-C9F7-0E49-83E5-DE29A3A600EE}" dt="2020-12-14T12:07:37.821" v="2648" actId="478"/>
          <ac:spMkLst>
            <pc:docMk/>
            <pc:sldMk cId="3472303785" sldId="277"/>
            <ac:spMk id="4" creationId="{E59546D8-5D3B-F44C-8A44-851FB0AD44B6}"/>
          </ac:spMkLst>
        </pc:spChg>
        <pc:spChg chg="add del mod">
          <ac:chgData name="Alessandro Sotti" userId="589af687-352b-420b-a312-5cfd6432f2e4" providerId="ADAL" clId="{7D1062D6-C9F7-0E49-83E5-DE29A3A600EE}" dt="2020-12-14T12:32:56.428" v="2957" actId="478"/>
          <ac:spMkLst>
            <pc:docMk/>
            <pc:sldMk cId="3472303785" sldId="277"/>
            <ac:spMk id="5" creationId="{C9A05544-6C2D-9549-97A2-F10EA7D96B8E}"/>
          </ac:spMkLst>
        </pc:spChg>
        <pc:spChg chg="add del mod">
          <ac:chgData name="Alessandro Sotti" userId="589af687-352b-420b-a312-5cfd6432f2e4" providerId="ADAL" clId="{7D1062D6-C9F7-0E49-83E5-DE29A3A600EE}" dt="2020-12-14T12:33:45.321" v="2962"/>
          <ac:spMkLst>
            <pc:docMk/>
            <pc:sldMk cId="3472303785" sldId="277"/>
            <ac:spMk id="7" creationId="{74F91559-554D-9943-A6A1-46A8EC29F7D9}"/>
          </ac:spMkLst>
        </pc:spChg>
        <pc:spChg chg="del">
          <ac:chgData name="Alessandro Sotti" userId="589af687-352b-420b-a312-5cfd6432f2e4" providerId="ADAL" clId="{7D1062D6-C9F7-0E49-83E5-DE29A3A600EE}" dt="2020-12-14T12:07:16.642" v="2632" actId="478"/>
          <ac:spMkLst>
            <pc:docMk/>
            <pc:sldMk cId="3472303785" sldId="277"/>
            <ac:spMk id="27" creationId="{888ECFDE-A06F-5F49-B465-FE9E39AB5EE0}"/>
          </ac:spMkLst>
        </pc:spChg>
        <pc:spChg chg="add mod">
          <ac:chgData name="Alessandro Sotti" userId="589af687-352b-420b-a312-5cfd6432f2e4" providerId="ADAL" clId="{7D1062D6-C9F7-0E49-83E5-DE29A3A600EE}" dt="2020-12-17T09:29:29.842" v="3429" actId="1037"/>
          <ac:spMkLst>
            <pc:docMk/>
            <pc:sldMk cId="3472303785" sldId="277"/>
            <ac:spMk id="38" creationId="{47914228-86BC-864C-98F1-2A373AD54C2E}"/>
          </ac:spMkLst>
        </pc:spChg>
        <pc:spChg chg="add mod">
          <ac:chgData name="Alessandro Sotti" userId="589af687-352b-420b-a312-5cfd6432f2e4" providerId="ADAL" clId="{7D1062D6-C9F7-0E49-83E5-DE29A3A600EE}" dt="2020-12-14T12:34:32.477" v="2988" actId="164"/>
          <ac:spMkLst>
            <pc:docMk/>
            <pc:sldMk cId="3472303785" sldId="277"/>
            <ac:spMk id="39" creationId="{209489B6-2F05-5C46-BD24-1DFB1C7771D8}"/>
          </ac:spMkLst>
        </pc:spChg>
        <pc:spChg chg="add mod">
          <ac:chgData name="Alessandro Sotti" userId="589af687-352b-420b-a312-5cfd6432f2e4" providerId="ADAL" clId="{7D1062D6-C9F7-0E49-83E5-DE29A3A600EE}" dt="2020-12-14T12:34:32.477" v="2988" actId="164"/>
          <ac:spMkLst>
            <pc:docMk/>
            <pc:sldMk cId="3472303785" sldId="277"/>
            <ac:spMk id="40" creationId="{4D5E4736-B3F0-714E-A5DD-D5931566FF6C}"/>
          </ac:spMkLst>
        </pc:spChg>
        <pc:spChg chg="mod">
          <ac:chgData name="Alessandro Sotti" userId="589af687-352b-420b-a312-5cfd6432f2e4" providerId="ADAL" clId="{7D1062D6-C9F7-0E49-83E5-DE29A3A600EE}" dt="2020-12-14T12:07:33.630" v="2647" actId="20577"/>
          <ac:spMkLst>
            <pc:docMk/>
            <pc:sldMk cId="3472303785" sldId="277"/>
            <ac:spMk id="51" creationId="{00000000-0000-0000-0000-000000000000}"/>
          </ac:spMkLst>
        </pc:spChg>
        <pc:spChg chg="del">
          <ac:chgData name="Alessandro Sotti" userId="589af687-352b-420b-a312-5cfd6432f2e4" providerId="ADAL" clId="{7D1062D6-C9F7-0E49-83E5-DE29A3A600EE}" dt="2020-12-14T12:07:16.642" v="2632" actId="478"/>
          <ac:spMkLst>
            <pc:docMk/>
            <pc:sldMk cId="3472303785" sldId="277"/>
            <ac:spMk id="52" creationId="{00000000-0000-0000-0000-000000000000}"/>
          </ac:spMkLst>
        </pc:spChg>
        <pc:grpChg chg="add mod">
          <ac:chgData name="Alessandro Sotti" userId="589af687-352b-420b-a312-5cfd6432f2e4" providerId="ADAL" clId="{7D1062D6-C9F7-0E49-83E5-DE29A3A600EE}" dt="2020-12-17T09:29:29.842" v="3429" actId="1037"/>
          <ac:grpSpMkLst>
            <pc:docMk/>
            <pc:sldMk cId="3472303785" sldId="277"/>
            <ac:grpSpMk id="8" creationId="{7B86238D-4E00-4F47-9114-A7A98232C153}"/>
          </ac:grpSpMkLst>
        </pc:grpChg>
        <pc:grpChg chg="del">
          <ac:chgData name="Alessandro Sotti" userId="589af687-352b-420b-a312-5cfd6432f2e4" providerId="ADAL" clId="{7D1062D6-C9F7-0E49-83E5-DE29A3A600EE}" dt="2020-12-14T12:07:16.642" v="2632" actId="478"/>
          <ac:grpSpMkLst>
            <pc:docMk/>
            <pc:sldMk cId="3472303785" sldId="277"/>
            <ac:grpSpMk id="17" creationId="{EFCD83AC-0249-9B4C-BF80-8C68C7D1B840}"/>
          </ac:grpSpMkLst>
        </pc:grpChg>
        <pc:grpChg chg="del">
          <ac:chgData name="Alessandro Sotti" userId="589af687-352b-420b-a312-5cfd6432f2e4" providerId="ADAL" clId="{7D1062D6-C9F7-0E49-83E5-DE29A3A600EE}" dt="2020-12-14T12:07:16.642" v="2632" actId="478"/>
          <ac:grpSpMkLst>
            <pc:docMk/>
            <pc:sldMk cId="3472303785" sldId="277"/>
            <ac:grpSpMk id="28" creationId="{A75C87DE-67E0-3644-B3ED-BCDDC2FE362A}"/>
          </ac:grpSpMkLst>
        </pc:grpChg>
        <pc:picChg chg="mod">
          <ac:chgData name="Alessandro Sotti" userId="589af687-352b-420b-a312-5cfd6432f2e4" providerId="ADAL" clId="{7D1062D6-C9F7-0E49-83E5-DE29A3A600EE}" dt="2020-12-17T09:29:21.116" v="3414" actId="1076"/>
          <ac:picMkLst>
            <pc:docMk/>
            <pc:sldMk cId="3472303785" sldId="277"/>
            <ac:picMk id="3" creationId="{7EC0057B-BDE3-4917-9122-30C15A92086D}"/>
          </ac:picMkLst>
        </pc:picChg>
        <pc:cxnChg chg="mod">
          <ac:chgData name="Alessandro Sotti" userId="589af687-352b-420b-a312-5cfd6432f2e4" providerId="ADAL" clId="{7D1062D6-C9F7-0E49-83E5-DE29A3A600EE}" dt="2020-12-14T12:07:16.642" v="2632" actId="478"/>
          <ac:cxnSpMkLst>
            <pc:docMk/>
            <pc:sldMk cId="3472303785" sldId="277"/>
            <ac:cxnSpMk id="6" creationId="{0939ECB1-8AB7-2942-9C4C-84232B8FC542}"/>
          </ac:cxnSpMkLst>
        </pc:cxnChg>
        <pc:cxnChg chg="mod">
          <ac:chgData name="Alessandro Sotti" userId="589af687-352b-420b-a312-5cfd6432f2e4" providerId="ADAL" clId="{7D1062D6-C9F7-0E49-83E5-DE29A3A600EE}" dt="2020-12-14T12:07:16.642" v="2632" actId="478"/>
          <ac:cxnSpMkLst>
            <pc:docMk/>
            <pc:sldMk cId="3472303785" sldId="277"/>
            <ac:cxnSpMk id="20" creationId="{2D26B90D-FAEC-434F-B656-C67FE31219D1}"/>
          </ac:cxnSpMkLst>
        </pc:cxnChg>
        <pc:cxnChg chg="mod">
          <ac:chgData name="Alessandro Sotti" userId="589af687-352b-420b-a312-5cfd6432f2e4" providerId="ADAL" clId="{7D1062D6-C9F7-0E49-83E5-DE29A3A600EE}" dt="2020-12-14T12:07:16.642" v="2632" actId="478"/>
          <ac:cxnSpMkLst>
            <pc:docMk/>
            <pc:sldMk cId="3472303785" sldId="277"/>
            <ac:cxnSpMk id="32" creationId="{92587F7F-921A-E54B-AC7A-7DF6F53BD919}"/>
          </ac:cxnSpMkLst>
        </pc:cxnChg>
        <pc:cxnChg chg="mod">
          <ac:chgData name="Alessandro Sotti" userId="589af687-352b-420b-a312-5cfd6432f2e4" providerId="ADAL" clId="{7D1062D6-C9F7-0E49-83E5-DE29A3A600EE}" dt="2020-12-14T12:07:16.642" v="2632" actId="478"/>
          <ac:cxnSpMkLst>
            <pc:docMk/>
            <pc:sldMk cId="3472303785" sldId="277"/>
            <ac:cxnSpMk id="33" creationId="{C09F30C7-1054-7643-AFA0-6D8A2358CD6A}"/>
          </ac:cxnSpMkLst>
        </pc:cxnChg>
      </pc:sldChg>
      <pc:sldChg chg="addSp delSp modSp add mod delAnim">
        <pc:chgData name="Alessandro Sotti" userId="589af687-352b-420b-a312-5cfd6432f2e4" providerId="ADAL" clId="{7D1062D6-C9F7-0E49-83E5-DE29A3A600EE}" dt="2020-12-14T13:30:54.464" v="3369" actId="1076"/>
        <pc:sldMkLst>
          <pc:docMk/>
          <pc:sldMk cId="2881390971" sldId="286"/>
        </pc:sldMkLst>
        <pc:spChg chg="add del mod">
          <ac:chgData name="Alessandro Sotti" userId="589af687-352b-420b-a312-5cfd6432f2e4" providerId="ADAL" clId="{7D1062D6-C9F7-0E49-83E5-DE29A3A600EE}" dt="2020-12-14T13:00:38.277" v="3155"/>
          <ac:spMkLst>
            <pc:docMk/>
            <pc:sldMk cId="2881390971" sldId="286"/>
            <ac:spMk id="4" creationId="{8895B066-4B0D-914C-BEB9-DB121BD13A72}"/>
          </ac:spMkLst>
        </pc:spChg>
        <pc:spChg chg="add del mod">
          <ac:chgData name="Alessandro Sotti" userId="589af687-352b-420b-a312-5cfd6432f2e4" providerId="ADAL" clId="{7D1062D6-C9F7-0E49-83E5-DE29A3A600EE}" dt="2020-12-14T13:14:52.992" v="3257" actId="478"/>
          <ac:spMkLst>
            <pc:docMk/>
            <pc:sldMk cId="2881390971" sldId="286"/>
            <ac:spMk id="5" creationId="{82779DB7-36CD-0341-8C04-4673024140CB}"/>
          </ac:spMkLst>
        </pc:spChg>
        <pc:spChg chg="add mod">
          <ac:chgData name="Alessandro Sotti" userId="589af687-352b-420b-a312-5cfd6432f2e4" providerId="ADAL" clId="{7D1062D6-C9F7-0E49-83E5-DE29A3A600EE}" dt="2020-12-14T13:30:54.464" v="3369" actId="1076"/>
          <ac:spMkLst>
            <pc:docMk/>
            <pc:sldMk cId="2881390971" sldId="286"/>
            <ac:spMk id="6" creationId="{0E3BFC29-B3EC-734D-9660-862AF6B4A831}"/>
          </ac:spMkLst>
        </pc:spChg>
        <pc:spChg chg="mod">
          <ac:chgData name="Alessandro Sotti" userId="589af687-352b-420b-a312-5cfd6432f2e4" providerId="ADAL" clId="{7D1062D6-C9F7-0E49-83E5-DE29A3A600EE}" dt="2020-12-14T13:01:32.345" v="3221" actId="20577"/>
          <ac:spMkLst>
            <pc:docMk/>
            <pc:sldMk cId="2881390971" sldId="286"/>
            <ac:spMk id="51" creationId="{00000000-0000-0000-0000-000000000000}"/>
          </ac:spMkLst>
        </pc:spChg>
        <pc:spChg chg="del mod">
          <ac:chgData name="Alessandro Sotti" userId="589af687-352b-420b-a312-5cfd6432f2e4" providerId="ADAL" clId="{7D1062D6-C9F7-0E49-83E5-DE29A3A600EE}" dt="2020-12-14T13:01:37.596" v="3223" actId="478"/>
          <ac:spMkLst>
            <pc:docMk/>
            <pc:sldMk cId="2881390971" sldId="286"/>
            <ac:spMk id="52" creationId="{00000000-0000-0000-0000-000000000000}"/>
          </ac:spMkLst>
        </pc:spChg>
        <pc:picChg chg="del">
          <ac:chgData name="Alessandro Sotti" userId="589af687-352b-420b-a312-5cfd6432f2e4" providerId="ADAL" clId="{7D1062D6-C9F7-0E49-83E5-DE29A3A600EE}" dt="2020-12-14T12:52:12.091" v="3071" actId="478"/>
          <ac:picMkLst>
            <pc:docMk/>
            <pc:sldMk cId="2881390971" sldId="286"/>
            <ac:picMk id="2" creationId="{3C62C6DC-3022-9F49-88AD-CE30151CFE0C}"/>
          </ac:picMkLst>
        </pc:picChg>
        <pc:picChg chg="del mod">
          <ac:chgData name="Alessandro Sotti" userId="589af687-352b-420b-a312-5cfd6432f2e4" providerId="ADAL" clId="{7D1062D6-C9F7-0E49-83E5-DE29A3A600EE}" dt="2020-12-14T13:14:50.072" v="3256" actId="478"/>
          <ac:picMkLst>
            <pc:docMk/>
            <pc:sldMk cId="2881390971" sldId="286"/>
            <ac:picMk id="3" creationId="{B417AD5F-7223-FB4B-AE81-5226EC9B8391}"/>
          </ac:picMkLst>
        </pc:picChg>
        <pc:picChg chg="add del">
          <ac:chgData name="Alessandro Sotti" userId="589af687-352b-420b-a312-5cfd6432f2e4" providerId="ADAL" clId="{7D1062D6-C9F7-0E49-83E5-DE29A3A600EE}" dt="2020-12-14T13:26:28.142" v="3331" actId="478"/>
          <ac:picMkLst>
            <pc:docMk/>
            <pc:sldMk cId="2881390971" sldId="286"/>
            <ac:picMk id="7" creationId="{3484D61F-ECD5-8D46-B0A5-F30F0DED2335}"/>
          </ac:picMkLst>
        </pc:picChg>
        <pc:picChg chg="del">
          <ac:chgData name="Alessandro Sotti" userId="589af687-352b-420b-a312-5cfd6432f2e4" providerId="ADAL" clId="{7D1062D6-C9F7-0E49-83E5-DE29A3A600EE}" dt="2020-12-14T13:22:58.855" v="3270" actId="478"/>
          <ac:picMkLst>
            <pc:docMk/>
            <pc:sldMk cId="2881390971" sldId="286"/>
            <ac:picMk id="9" creationId="{D825D2F3-F093-2D4B-A185-49A5B0E21EE9}"/>
          </ac:picMkLst>
        </pc:picChg>
        <pc:picChg chg="del mod">
          <ac:chgData name="Alessandro Sotti" userId="589af687-352b-420b-a312-5cfd6432f2e4" providerId="ADAL" clId="{7D1062D6-C9F7-0E49-83E5-DE29A3A600EE}" dt="2020-12-14T13:26:30.248" v="3332" actId="478"/>
          <ac:picMkLst>
            <pc:docMk/>
            <pc:sldMk cId="2881390971" sldId="286"/>
            <ac:picMk id="11" creationId="{D126ADEC-290D-8643-902B-67F62EFFE1DD}"/>
          </ac:picMkLst>
        </pc:picChg>
        <pc:picChg chg="add mod">
          <ac:chgData name="Alessandro Sotti" userId="589af687-352b-420b-a312-5cfd6432f2e4" providerId="ADAL" clId="{7D1062D6-C9F7-0E49-83E5-DE29A3A600EE}" dt="2020-12-14T13:27:55.316" v="3339" actId="1036"/>
          <ac:picMkLst>
            <pc:docMk/>
            <pc:sldMk cId="2881390971" sldId="286"/>
            <ac:picMk id="17" creationId="{649614D0-1A05-C849-804D-BC14CFB6DAA3}"/>
          </ac:picMkLst>
        </pc:picChg>
      </pc:sldChg>
      <pc:sldChg chg="add ord">
        <pc:chgData name="Alessandro Sotti" userId="589af687-352b-420b-a312-5cfd6432f2e4" providerId="ADAL" clId="{7D1062D6-C9F7-0E49-83E5-DE29A3A600EE}" dt="2020-12-14T13:21:56.924" v="3262" actId="20578"/>
        <pc:sldMkLst>
          <pc:docMk/>
          <pc:sldMk cId="1340440446" sldId="287"/>
        </pc:sldMkLst>
      </pc:sldChg>
      <pc:sldChg chg="addSp delSp modSp add mod ord">
        <pc:chgData name="Alessandro Sotti" userId="589af687-352b-420b-a312-5cfd6432f2e4" providerId="ADAL" clId="{7D1062D6-C9F7-0E49-83E5-DE29A3A600EE}" dt="2020-12-17T09:27:07.262" v="3412" actId="1076"/>
        <pc:sldMkLst>
          <pc:docMk/>
          <pc:sldMk cId="797685342" sldId="288"/>
        </pc:sldMkLst>
        <pc:spChg chg="add del mod">
          <ac:chgData name="Alessandro Sotti" userId="589af687-352b-420b-a312-5cfd6432f2e4" providerId="ADAL" clId="{7D1062D6-C9F7-0E49-83E5-DE29A3A600EE}" dt="2020-12-14T13:25:28.055" v="3328"/>
          <ac:spMkLst>
            <pc:docMk/>
            <pc:sldMk cId="797685342" sldId="288"/>
            <ac:spMk id="2" creationId="{341484FF-55D5-DA4D-A717-F458F292BB9C}"/>
          </ac:spMkLst>
        </pc:spChg>
        <pc:spChg chg="del">
          <ac:chgData name="Alessandro Sotti" userId="589af687-352b-420b-a312-5cfd6432f2e4" providerId="ADAL" clId="{7D1062D6-C9F7-0E49-83E5-DE29A3A600EE}" dt="2020-12-14T13:15:06.751" v="3260" actId="478"/>
          <ac:spMkLst>
            <pc:docMk/>
            <pc:sldMk cId="797685342" sldId="288"/>
            <ac:spMk id="5" creationId="{82779DB7-36CD-0341-8C04-4673024140CB}"/>
          </ac:spMkLst>
        </pc:spChg>
        <pc:spChg chg="add del mod">
          <ac:chgData name="Alessandro Sotti" userId="589af687-352b-420b-a312-5cfd6432f2e4" providerId="ADAL" clId="{7D1062D6-C9F7-0E49-83E5-DE29A3A600EE}" dt="2020-12-14T13:25:09.934" v="3321" actId="478"/>
          <ac:spMkLst>
            <pc:docMk/>
            <pc:sldMk cId="797685342" sldId="288"/>
            <ac:spMk id="13" creationId="{80F5D22E-6C30-5A4C-AD05-26D929E08E86}"/>
          </ac:spMkLst>
        </pc:spChg>
        <pc:spChg chg="mod">
          <ac:chgData name="Alessandro Sotti" userId="589af687-352b-420b-a312-5cfd6432f2e4" providerId="ADAL" clId="{7D1062D6-C9F7-0E49-83E5-DE29A3A600EE}" dt="2020-12-14T13:24:17.304" v="3311" actId="20577"/>
          <ac:spMkLst>
            <pc:docMk/>
            <pc:sldMk cId="797685342" sldId="288"/>
            <ac:spMk id="51" creationId="{00000000-0000-0000-0000-000000000000}"/>
          </ac:spMkLst>
        </pc:spChg>
        <pc:picChg chg="del">
          <ac:chgData name="Alessandro Sotti" userId="589af687-352b-420b-a312-5cfd6432f2e4" providerId="ADAL" clId="{7D1062D6-C9F7-0E49-83E5-DE29A3A600EE}" dt="2020-12-14T13:15:04.822" v="3259" actId="478"/>
          <ac:picMkLst>
            <pc:docMk/>
            <pc:sldMk cId="797685342" sldId="288"/>
            <ac:picMk id="3" creationId="{B417AD5F-7223-FB4B-AE81-5226EC9B8391}"/>
          </ac:picMkLst>
        </pc:picChg>
        <pc:picChg chg="del">
          <ac:chgData name="Alessandro Sotti" userId="589af687-352b-420b-a312-5cfd6432f2e4" providerId="ADAL" clId="{7D1062D6-C9F7-0E49-83E5-DE29A3A600EE}" dt="2020-12-14T13:27:57.401" v="3340" actId="478"/>
          <ac:picMkLst>
            <pc:docMk/>
            <pc:sldMk cId="797685342" sldId="288"/>
            <ac:picMk id="4" creationId="{D62C3296-7107-C748-A6DF-B55232A7F552}"/>
          </ac:picMkLst>
        </pc:picChg>
        <pc:picChg chg="add mod">
          <ac:chgData name="Alessandro Sotti" userId="589af687-352b-420b-a312-5cfd6432f2e4" providerId="ADAL" clId="{7D1062D6-C9F7-0E49-83E5-DE29A3A600EE}" dt="2020-12-17T09:27:07.262" v="3412" actId="1076"/>
          <ac:picMkLst>
            <pc:docMk/>
            <pc:sldMk cId="797685342" sldId="288"/>
            <ac:picMk id="10" creationId="{5832FE2F-099B-6B4F-AC88-FC7CB5934CEC}"/>
          </ac:picMkLst>
        </pc:picChg>
        <pc:picChg chg="add mod">
          <ac:chgData name="Alessandro Sotti" userId="589af687-352b-420b-a312-5cfd6432f2e4" providerId="ADAL" clId="{7D1062D6-C9F7-0E49-83E5-DE29A3A600EE}" dt="2020-12-17T09:27:07.262" v="3412" actId="1076"/>
          <ac:picMkLst>
            <pc:docMk/>
            <pc:sldMk cId="797685342" sldId="288"/>
            <ac:picMk id="11" creationId="{56724823-7CD8-594B-A3A5-5766CA85E080}"/>
          </ac:picMkLst>
        </pc:picChg>
        <pc:picChg chg="add del mod">
          <ac:chgData name="Alessandro Sotti" userId="589af687-352b-420b-a312-5cfd6432f2e4" providerId="ADAL" clId="{7D1062D6-C9F7-0E49-83E5-DE29A3A600EE}" dt="2020-12-14T13:23:43.715" v="3276"/>
          <ac:picMkLst>
            <pc:docMk/>
            <pc:sldMk cId="797685342" sldId="288"/>
            <ac:picMk id="12" creationId="{B2A4AFEB-1B01-874A-A671-2364BE3AB7E3}"/>
          </ac:picMkLst>
        </pc:picChg>
      </pc:sldChg>
      <pc:sldChg chg="modSp mod">
        <pc:chgData name="Alessandro Sotti" userId="589af687-352b-420b-a312-5cfd6432f2e4" providerId="ADAL" clId="{7D1062D6-C9F7-0E49-83E5-DE29A3A600EE}" dt="2020-12-15T11:16:36.029" v="3371" actId="20577"/>
        <pc:sldMkLst>
          <pc:docMk/>
          <pc:sldMk cId="71217000" sldId="290"/>
        </pc:sldMkLst>
        <pc:spChg chg="mod">
          <ac:chgData name="Alessandro Sotti" userId="589af687-352b-420b-a312-5cfd6432f2e4" providerId="ADAL" clId="{7D1062D6-C9F7-0E49-83E5-DE29A3A600EE}" dt="2020-12-15T11:16:36.029" v="3371" actId="20577"/>
          <ac:spMkLst>
            <pc:docMk/>
            <pc:sldMk cId="71217000" sldId="290"/>
            <ac:spMk id="3" creationId="{9934B868-B080-DF49-98E8-9452B5AD93EF}"/>
          </ac:spMkLst>
        </pc:spChg>
      </pc:sldChg>
      <pc:sldChg chg="del">
        <pc:chgData name="Alessandro Sotti" userId="589af687-352b-420b-a312-5cfd6432f2e4" providerId="ADAL" clId="{7D1062D6-C9F7-0E49-83E5-DE29A3A600EE}" dt="2020-12-15T11:16:38.541" v="3372" actId="2696"/>
        <pc:sldMkLst>
          <pc:docMk/>
          <pc:sldMk cId="2872801101" sldId="299"/>
        </pc:sldMkLst>
      </pc:sldChg>
      <pc:sldChg chg="addSp delSp modSp mod">
        <pc:chgData name="Alessandro Sotti" userId="589af687-352b-420b-a312-5cfd6432f2e4" providerId="ADAL" clId="{7D1062D6-C9F7-0E49-83E5-DE29A3A600EE}" dt="2020-12-20T14:02:45.492" v="3487" actId="478"/>
        <pc:sldMkLst>
          <pc:docMk/>
          <pc:sldMk cId="2945864745" sldId="311"/>
        </pc:sldMkLst>
        <pc:spChg chg="mod">
          <ac:chgData name="Alessandro Sotti" userId="589af687-352b-420b-a312-5cfd6432f2e4" providerId="ADAL" clId="{7D1062D6-C9F7-0E49-83E5-DE29A3A600EE}" dt="2020-12-20T13:59:24.137" v="3470" actId="164"/>
          <ac:spMkLst>
            <pc:docMk/>
            <pc:sldMk cId="2945864745" sldId="311"/>
            <ac:spMk id="15" creationId="{D82EBD48-7840-4FDE-B99F-18D6BA0F8E9B}"/>
          </ac:spMkLst>
        </pc:spChg>
        <pc:grpChg chg="add mod">
          <ac:chgData name="Alessandro Sotti" userId="589af687-352b-420b-a312-5cfd6432f2e4" providerId="ADAL" clId="{7D1062D6-C9F7-0E49-83E5-DE29A3A600EE}" dt="2020-12-20T13:59:24.137" v="3470" actId="164"/>
          <ac:grpSpMkLst>
            <pc:docMk/>
            <pc:sldMk cId="2945864745" sldId="311"/>
            <ac:grpSpMk id="3" creationId="{A86A4AF0-8D31-D846-AF6D-523866201C26}"/>
          </ac:grpSpMkLst>
        </pc:grpChg>
        <pc:picChg chg="del">
          <ac:chgData name="Alessandro Sotti" userId="589af687-352b-420b-a312-5cfd6432f2e4" providerId="ADAL" clId="{7D1062D6-C9F7-0E49-83E5-DE29A3A600EE}" dt="2020-12-20T13:58:51.240" v="3463" actId="478"/>
          <ac:picMkLst>
            <pc:docMk/>
            <pc:sldMk cId="2945864745" sldId="311"/>
            <ac:picMk id="14" creationId="{6541E7BC-ED20-4871-8177-BA2170739B99}"/>
          </ac:picMkLst>
        </pc:picChg>
        <pc:picChg chg="add mod">
          <ac:chgData name="Alessandro Sotti" userId="589af687-352b-420b-a312-5cfd6432f2e4" providerId="ADAL" clId="{7D1062D6-C9F7-0E49-83E5-DE29A3A600EE}" dt="2020-12-20T13:59:24.137" v="3470" actId="164"/>
          <ac:picMkLst>
            <pc:docMk/>
            <pc:sldMk cId="2945864745" sldId="311"/>
            <ac:picMk id="17" creationId="{87FC6EDA-CCE9-EB46-9DAF-142C169E999D}"/>
          </ac:picMkLst>
        </pc:picChg>
        <pc:picChg chg="add del mod">
          <ac:chgData name="Alessandro Sotti" userId="589af687-352b-420b-a312-5cfd6432f2e4" providerId="ADAL" clId="{7D1062D6-C9F7-0E49-83E5-DE29A3A600EE}" dt="2020-12-20T14:02:45.492" v="3487" actId="478"/>
          <ac:picMkLst>
            <pc:docMk/>
            <pc:sldMk cId="2945864745" sldId="311"/>
            <ac:picMk id="18" creationId="{7E3C6CAC-1C3F-0B4E-9A0F-79ACE48D6E8A}"/>
          </ac:picMkLst>
        </pc:picChg>
        <pc:picChg chg="add del mod">
          <ac:chgData name="Alessandro Sotti" userId="589af687-352b-420b-a312-5cfd6432f2e4" providerId="ADAL" clId="{7D1062D6-C9F7-0E49-83E5-DE29A3A600EE}" dt="2020-12-20T14:02:44.463" v="3486" actId="478"/>
          <ac:picMkLst>
            <pc:docMk/>
            <pc:sldMk cId="2945864745" sldId="311"/>
            <ac:picMk id="20" creationId="{B338ECB0-E771-2040-8294-0C44747B342C}"/>
          </ac:picMkLst>
        </pc:picChg>
        <pc:picChg chg="add del mod">
          <ac:chgData name="Alessandro Sotti" userId="589af687-352b-420b-a312-5cfd6432f2e4" providerId="ADAL" clId="{7D1062D6-C9F7-0E49-83E5-DE29A3A600EE}" dt="2020-12-20T14:02:43.718" v="3485" actId="478"/>
          <ac:picMkLst>
            <pc:docMk/>
            <pc:sldMk cId="2945864745" sldId="311"/>
            <ac:picMk id="21" creationId="{0405BF6F-BF42-4745-AF08-00BC5F9E58EB}"/>
          </ac:picMkLst>
        </pc:picChg>
        <pc:picChg chg="add del mod">
          <ac:chgData name="Alessandro Sotti" userId="589af687-352b-420b-a312-5cfd6432f2e4" providerId="ADAL" clId="{7D1062D6-C9F7-0E49-83E5-DE29A3A600EE}" dt="2020-12-20T14:02:42.942" v="3484" actId="478"/>
          <ac:picMkLst>
            <pc:docMk/>
            <pc:sldMk cId="2945864745" sldId="311"/>
            <ac:picMk id="22" creationId="{6F841BB1-C651-564B-8935-2D327E40C190}"/>
          </ac:picMkLst>
        </pc:picChg>
        <pc:picChg chg="add del mod">
          <ac:chgData name="Alessandro Sotti" userId="589af687-352b-420b-a312-5cfd6432f2e4" providerId="ADAL" clId="{7D1062D6-C9F7-0E49-83E5-DE29A3A600EE}" dt="2020-12-20T14:02:41.719" v="3483" actId="478"/>
          <ac:picMkLst>
            <pc:docMk/>
            <pc:sldMk cId="2945864745" sldId="311"/>
            <ac:picMk id="23" creationId="{44EC2536-AB44-624E-9325-86279EFD072C}"/>
          </ac:picMkLst>
        </pc:picChg>
        <pc:picChg chg="add del mod">
          <ac:chgData name="Alessandro Sotti" userId="589af687-352b-420b-a312-5cfd6432f2e4" providerId="ADAL" clId="{7D1062D6-C9F7-0E49-83E5-DE29A3A600EE}" dt="2020-12-20T14:02:41.077" v="3482" actId="478"/>
          <ac:picMkLst>
            <pc:docMk/>
            <pc:sldMk cId="2945864745" sldId="311"/>
            <ac:picMk id="24" creationId="{79FB290B-9F94-834B-B59D-DBE89C69238A}"/>
          </ac:picMkLst>
        </pc:picChg>
        <pc:picChg chg="add del mod">
          <ac:chgData name="Alessandro Sotti" userId="589af687-352b-420b-a312-5cfd6432f2e4" providerId="ADAL" clId="{7D1062D6-C9F7-0E49-83E5-DE29A3A600EE}" dt="2020-12-20T14:02:40.263" v="3481" actId="478"/>
          <ac:picMkLst>
            <pc:docMk/>
            <pc:sldMk cId="2945864745" sldId="311"/>
            <ac:picMk id="25" creationId="{6EC71050-620C-CF46-BF60-8F4F2BC205A3}"/>
          </ac:picMkLst>
        </pc:picChg>
        <pc:picChg chg="add del mod">
          <ac:chgData name="Alessandro Sotti" userId="589af687-352b-420b-a312-5cfd6432f2e4" providerId="ADAL" clId="{7D1062D6-C9F7-0E49-83E5-DE29A3A600EE}" dt="2020-12-20T14:02:39.411" v="3480" actId="478"/>
          <ac:picMkLst>
            <pc:docMk/>
            <pc:sldMk cId="2945864745" sldId="311"/>
            <ac:picMk id="26" creationId="{0F3308AF-7CEE-E64C-B60B-C8F4348EB832}"/>
          </ac:picMkLst>
        </pc:picChg>
      </pc:sldChg>
    </pc:docChg>
  </pc:docChgLst>
  <pc:docChgLst>
    <pc:chgData clId="Web-{7FC41B55-5C02-4DF8-A4A5-64D1BDB77EC6}"/>
    <pc:docChg chg="modSld">
      <pc:chgData name="" userId="" providerId="" clId="Web-{7FC41B55-5C02-4DF8-A4A5-64D1BDB77EC6}" dt="2020-12-14T07:29:09.200" v="5" actId="20577"/>
      <pc:docMkLst>
        <pc:docMk/>
      </pc:docMkLst>
      <pc:sldChg chg="modSp">
        <pc:chgData name="" userId="" providerId="" clId="Web-{7FC41B55-5C02-4DF8-A4A5-64D1BDB77EC6}" dt="2020-12-14T07:29:09.200" v="4" actId="20577"/>
        <pc:sldMkLst>
          <pc:docMk/>
          <pc:sldMk cId="3962583941" sldId="256"/>
        </pc:sldMkLst>
        <pc:spChg chg="mod">
          <ac:chgData name="" userId="" providerId="" clId="Web-{7FC41B55-5C02-4DF8-A4A5-64D1BDB77EC6}" dt="2020-12-14T07:29:09.200" v="4" actId="20577"/>
          <ac:spMkLst>
            <pc:docMk/>
            <pc:sldMk cId="3962583941" sldId="256"/>
            <ac:spMk id="2" creationId="{00000000-0000-0000-0000-000000000000}"/>
          </ac:spMkLst>
        </pc:spChg>
      </pc:sldChg>
    </pc:docChg>
  </pc:docChgLst>
  <pc:docChgLst>
    <pc:chgData name="Seyyed Jalaladdin Abbasi Koumleh" userId="dbff8e36-8ebb-46b9-8c0c-de81c43bce69" providerId="ADAL" clId="{0FF55AD5-7657-43F2-B401-61AC8653192E}"/>
    <pc:docChg chg="undo custSel addSld delSld modSld sldOrd">
      <pc:chgData name="Seyyed Jalaladdin Abbasi Koumleh" userId="dbff8e36-8ebb-46b9-8c0c-de81c43bce69" providerId="ADAL" clId="{0FF55AD5-7657-43F2-B401-61AC8653192E}" dt="2020-12-23T09:10:37.526" v="1774" actId="20577"/>
      <pc:docMkLst>
        <pc:docMk/>
      </pc:docMkLst>
      <pc:sldChg chg="addSp modSp del mod">
        <pc:chgData name="Seyyed Jalaladdin Abbasi Koumleh" userId="dbff8e36-8ebb-46b9-8c0c-de81c43bce69" providerId="ADAL" clId="{0FF55AD5-7657-43F2-B401-61AC8653192E}" dt="2020-12-14T12:31:35.566" v="88" actId="2696"/>
        <pc:sldMkLst>
          <pc:docMk/>
          <pc:sldMk cId="2745389052" sldId="263"/>
        </pc:sldMkLst>
        <pc:spChg chg="mod">
          <ac:chgData name="Seyyed Jalaladdin Abbasi Koumleh" userId="dbff8e36-8ebb-46b9-8c0c-de81c43bce69" providerId="ADAL" clId="{0FF55AD5-7657-43F2-B401-61AC8653192E}" dt="2020-12-14T12:31:15.171" v="87" actId="114"/>
          <ac:spMkLst>
            <pc:docMk/>
            <pc:sldMk cId="2745389052" sldId="263"/>
            <ac:spMk id="51" creationId="{00000000-0000-0000-0000-000000000000}"/>
          </ac:spMkLst>
        </pc:spChg>
        <pc:spChg chg="mod">
          <ac:chgData name="Seyyed Jalaladdin Abbasi Koumleh" userId="dbff8e36-8ebb-46b9-8c0c-de81c43bce69" providerId="ADAL" clId="{0FF55AD5-7657-43F2-B401-61AC8653192E}" dt="2020-12-14T12:26:46.398" v="38" actId="255"/>
          <ac:spMkLst>
            <pc:docMk/>
            <pc:sldMk cId="2745389052" sldId="263"/>
            <ac:spMk id="52" creationId="{00000000-0000-0000-0000-000000000000}"/>
          </ac:spMkLst>
        </pc:spChg>
        <pc:picChg chg="add mod">
          <ac:chgData name="Seyyed Jalaladdin Abbasi Koumleh" userId="dbff8e36-8ebb-46b9-8c0c-de81c43bce69" providerId="ADAL" clId="{0FF55AD5-7657-43F2-B401-61AC8653192E}" dt="2020-12-14T12:27:22.515" v="44" actId="14100"/>
          <ac:picMkLst>
            <pc:docMk/>
            <pc:sldMk cId="2745389052" sldId="263"/>
            <ac:picMk id="3" creationId="{5830D93B-C9FD-45B8-9935-E1C7ED5FC4FF}"/>
          </ac:picMkLst>
        </pc:picChg>
      </pc:sldChg>
      <pc:sldChg chg="modSp del mod">
        <pc:chgData name="Seyyed Jalaladdin Abbasi Koumleh" userId="dbff8e36-8ebb-46b9-8c0c-de81c43bce69" providerId="ADAL" clId="{0FF55AD5-7657-43F2-B401-61AC8653192E}" dt="2020-12-20T11:48:28.143" v="749" actId="2696"/>
        <pc:sldMkLst>
          <pc:docMk/>
          <pc:sldMk cId="4071058512" sldId="266"/>
        </pc:sldMkLst>
        <pc:spChg chg="mod">
          <ac:chgData name="Seyyed Jalaladdin Abbasi Koumleh" userId="dbff8e36-8ebb-46b9-8c0c-de81c43bce69" providerId="ADAL" clId="{0FF55AD5-7657-43F2-B401-61AC8653192E}" dt="2020-12-14T12:33:57.610" v="130" actId="20577"/>
          <ac:spMkLst>
            <pc:docMk/>
            <pc:sldMk cId="4071058512" sldId="266"/>
            <ac:spMk id="2" creationId="{CB71D079-D113-8E44-8822-706CA06873B1}"/>
          </ac:spMkLst>
        </pc:spChg>
        <pc:spChg chg="mod">
          <ac:chgData name="Seyyed Jalaladdin Abbasi Koumleh" userId="dbff8e36-8ebb-46b9-8c0c-de81c43bce69" providerId="ADAL" clId="{0FF55AD5-7657-43F2-B401-61AC8653192E}" dt="2020-12-14T12:35:27.558" v="141" actId="1038"/>
          <ac:spMkLst>
            <pc:docMk/>
            <pc:sldMk cId="4071058512" sldId="266"/>
            <ac:spMk id="8" creationId="{517979A7-73C9-4638-98D0-7F8615A82935}"/>
          </ac:spMkLst>
        </pc:spChg>
        <pc:picChg chg="mod">
          <ac:chgData name="Seyyed Jalaladdin Abbasi Koumleh" userId="dbff8e36-8ebb-46b9-8c0c-de81c43bce69" providerId="ADAL" clId="{0FF55AD5-7657-43F2-B401-61AC8653192E}" dt="2020-12-14T12:29:03.286" v="60" actId="14100"/>
          <ac:picMkLst>
            <pc:docMk/>
            <pc:sldMk cId="4071058512" sldId="266"/>
            <ac:picMk id="4" creationId="{671A3189-9F09-C342-B982-5D3202DA7680}"/>
          </ac:picMkLst>
        </pc:picChg>
      </pc:sldChg>
      <pc:sldChg chg="addSp delSp modSp mod">
        <pc:chgData name="Seyyed Jalaladdin Abbasi Koumleh" userId="dbff8e36-8ebb-46b9-8c0c-de81c43bce69" providerId="ADAL" clId="{0FF55AD5-7657-43F2-B401-61AC8653192E}" dt="2020-12-20T12:42:41.776" v="1674" actId="20577"/>
        <pc:sldMkLst>
          <pc:docMk/>
          <pc:sldMk cId="3664642644" sldId="276"/>
        </pc:sldMkLst>
        <pc:spChg chg="mod">
          <ac:chgData name="Seyyed Jalaladdin Abbasi Koumleh" userId="dbff8e36-8ebb-46b9-8c0c-de81c43bce69" providerId="ADAL" clId="{0FF55AD5-7657-43F2-B401-61AC8653192E}" dt="2020-12-20T11:51:48.843" v="931" actId="5793"/>
          <ac:spMkLst>
            <pc:docMk/>
            <pc:sldMk cId="3664642644" sldId="276"/>
            <ac:spMk id="5" creationId="{E4E70701-FDEB-434B-BC48-C6F25A9B7578}"/>
          </ac:spMkLst>
        </pc:spChg>
        <pc:spChg chg="mod">
          <ac:chgData name="Seyyed Jalaladdin Abbasi Koumleh" userId="dbff8e36-8ebb-46b9-8c0c-de81c43bce69" providerId="ADAL" clId="{0FF55AD5-7657-43F2-B401-61AC8653192E}" dt="2020-12-20T12:42:41.776" v="1674" actId="20577"/>
          <ac:spMkLst>
            <pc:docMk/>
            <pc:sldMk cId="3664642644" sldId="276"/>
            <ac:spMk id="52" creationId="{00000000-0000-0000-0000-000000000000}"/>
          </ac:spMkLst>
        </pc:spChg>
        <pc:picChg chg="add mod">
          <ac:chgData name="Seyyed Jalaladdin Abbasi Koumleh" userId="dbff8e36-8ebb-46b9-8c0c-de81c43bce69" providerId="ADAL" clId="{0FF55AD5-7657-43F2-B401-61AC8653192E}" dt="2020-12-20T11:51:54.164" v="933" actId="14100"/>
          <ac:picMkLst>
            <pc:docMk/>
            <pc:sldMk cId="3664642644" sldId="276"/>
            <ac:picMk id="3" creationId="{6173C7C5-7CFC-421B-B96A-D68C6BDB8834}"/>
          </ac:picMkLst>
        </pc:picChg>
        <pc:picChg chg="del">
          <ac:chgData name="Seyyed Jalaladdin Abbasi Koumleh" userId="dbff8e36-8ebb-46b9-8c0c-de81c43bce69" providerId="ADAL" clId="{0FF55AD5-7657-43F2-B401-61AC8653192E}" dt="2020-12-14T12:22:40.740" v="0" actId="478"/>
          <ac:picMkLst>
            <pc:docMk/>
            <pc:sldMk cId="3664642644" sldId="276"/>
            <ac:picMk id="6" creationId="{328B5710-C1FD-4F2D-8634-A40C47BBBA3C}"/>
          </ac:picMkLst>
        </pc:picChg>
      </pc:sldChg>
      <pc:sldChg chg="addSp delSp modSp add mod">
        <pc:chgData name="Seyyed Jalaladdin Abbasi Koumleh" userId="dbff8e36-8ebb-46b9-8c0c-de81c43bce69" providerId="ADAL" clId="{0FF55AD5-7657-43F2-B401-61AC8653192E}" dt="2020-12-20T12:44:53.524" v="1713" actId="14100"/>
        <pc:sldMkLst>
          <pc:docMk/>
          <pc:sldMk cId="1221881284" sldId="279"/>
        </pc:sldMkLst>
        <pc:spChg chg="add mod">
          <ac:chgData name="Seyyed Jalaladdin Abbasi Koumleh" userId="dbff8e36-8ebb-46b9-8c0c-de81c43bce69" providerId="ADAL" clId="{0FF55AD5-7657-43F2-B401-61AC8653192E}" dt="2020-12-20T12:44:53.524" v="1713" actId="14100"/>
          <ac:spMkLst>
            <pc:docMk/>
            <pc:sldMk cId="1221881284" sldId="279"/>
            <ac:spMk id="2" creationId="{86ED0994-38D3-4616-A384-B248961CF701}"/>
          </ac:spMkLst>
        </pc:spChg>
        <pc:spChg chg="del mod">
          <ac:chgData name="Seyyed Jalaladdin Abbasi Koumleh" userId="dbff8e36-8ebb-46b9-8c0c-de81c43bce69" providerId="ADAL" clId="{0FF55AD5-7657-43F2-B401-61AC8653192E}" dt="2020-12-20T11:56:21.481" v="1284" actId="478"/>
          <ac:spMkLst>
            <pc:docMk/>
            <pc:sldMk cId="1221881284" sldId="279"/>
            <ac:spMk id="5" creationId="{E4E70701-FDEB-434B-BC48-C6F25A9B7578}"/>
          </ac:spMkLst>
        </pc:spChg>
        <pc:spChg chg="mod">
          <ac:chgData name="Seyyed Jalaladdin Abbasi Koumleh" userId="dbff8e36-8ebb-46b9-8c0c-de81c43bce69" providerId="ADAL" clId="{0FF55AD5-7657-43F2-B401-61AC8653192E}" dt="2020-12-20T11:56:48.379" v="1290" actId="21"/>
          <ac:spMkLst>
            <pc:docMk/>
            <pc:sldMk cId="1221881284" sldId="279"/>
            <ac:spMk id="52" creationId="{00000000-0000-0000-0000-000000000000}"/>
          </ac:spMkLst>
        </pc:spChg>
        <pc:picChg chg="del">
          <ac:chgData name="Seyyed Jalaladdin Abbasi Koumleh" userId="dbff8e36-8ebb-46b9-8c0c-de81c43bce69" providerId="ADAL" clId="{0FF55AD5-7657-43F2-B401-61AC8653192E}" dt="2020-12-14T12:30:32.597" v="75" actId="478"/>
          <ac:picMkLst>
            <pc:docMk/>
            <pc:sldMk cId="1221881284" sldId="279"/>
            <ac:picMk id="3" creationId="{6173C7C5-7CFC-421B-B96A-D68C6BDB8834}"/>
          </ac:picMkLst>
        </pc:picChg>
        <pc:picChg chg="add mod ord">
          <ac:chgData name="Seyyed Jalaladdin Abbasi Koumleh" userId="dbff8e36-8ebb-46b9-8c0c-de81c43bce69" providerId="ADAL" clId="{0FF55AD5-7657-43F2-B401-61AC8653192E}" dt="2020-12-20T11:56:51.402" v="1291" actId="1076"/>
          <ac:picMkLst>
            <pc:docMk/>
            <pc:sldMk cId="1221881284" sldId="279"/>
            <ac:picMk id="4" creationId="{D6A96702-502B-4FC4-9FEE-5F37AF2EAE3C}"/>
          </ac:picMkLst>
        </pc:picChg>
      </pc:sldChg>
      <pc:sldChg chg="addSp delSp modSp add mod">
        <pc:chgData name="Seyyed Jalaladdin Abbasi Koumleh" userId="dbff8e36-8ebb-46b9-8c0c-de81c43bce69" providerId="ADAL" clId="{0FF55AD5-7657-43F2-B401-61AC8653192E}" dt="2020-12-14T13:21:16.929" v="489" actId="1076"/>
        <pc:sldMkLst>
          <pc:docMk/>
          <pc:sldMk cId="1804864270" sldId="281"/>
        </pc:sldMkLst>
        <pc:spChg chg="del mod">
          <ac:chgData name="Seyyed Jalaladdin Abbasi Koumleh" userId="dbff8e36-8ebb-46b9-8c0c-de81c43bce69" providerId="ADAL" clId="{0FF55AD5-7657-43F2-B401-61AC8653192E}" dt="2020-12-14T12:33:02.425" v="112" actId="478"/>
          <ac:spMkLst>
            <pc:docMk/>
            <pc:sldMk cId="1804864270" sldId="281"/>
            <ac:spMk id="5" creationId="{E4E70701-FDEB-434B-BC48-C6F25A9B7578}"/>
          </ac:spMkLst>
        </pc:spChg>
        <pc:spChg chg="add mod">
          <ac:chgData name="Seyyed Jalaladdin Abbasi Koumleh" userId="dbff8e36-8ebb-46b9-8c0c-de81c43bce69" providerId="ADAL" clId="{0FF55AD5-7657-43F2-B401-61AC8653192E}" dt="2020-12-14T13:02:39.531" v="306" actId="14100"/>
          <ac:spMkLst>
            <pc:docMk/>
            <pc:sldMk cId="1804864270" sldId="281"/>
            <ac:spMk id="6" creationId="{899624BE-AE13-43D1-88FF-EA67C84D3B60}"/>
          </ac:spMkLst>
        </pc:spChg>
        <pc:spChg chg="add mod">
          <ac:chgData name="Seyyed Jalaladdin Abbasi Koumleh" userId="dbff8e36-8ebb-46b9-8c0c-de81c43bce69" providerId="ADAL" clId="{0FF55AD5-7657-43F2-B401-61AC8653192E}" dt="2020-12-14T13:02:26.850" v="305" actId="1076"/>
          <ac:spMkLst>
            <pc:docMk/>
            <pc:sldMk cId="1804864270" sldId="281"/>
            <ac:spMk id="7" creationId="{50F0D58F-2523-4648-96A9-E319CE473DF7}"/>
          </ac:spMkLst>
        </pc:spChg>
        <pc:spChg chg="mod">
          <ac:chgData name="Seyyed Jalaladdin Abbasi Koumleh" userId="dbff8e36-8ebb-46b9-8c0c-de81c43bce69" providerId="ADAL" clId="{0FF55AD5-7657-43F2-B401-61AC8653192E}" dt="2020-12-14T12:40:45.294" v="176" actId="20577"/>
          <ac:spMkLst>
            <pc:docMk/>
            <pc:sldMk cId="1804864270" sldId="281"/>
            <ac:spMk id="51" creationId="{00000000-0000-0000-0000-000000000000}"/>
          </ac:spMkLst>
        </pc:spChg>
        <pc:spChg chg="mod">
          <ac:chgData name="Seyyed Jalaladdin Abbasi Koumleh" userId="dbff8e36-8ebb-46b9-8c0c-de81c43bce69" providerId="ADAL" clId="{0FF55AD5-7657-43F2-B401-61AC8653192E}" dt="2020-12-14T13:18:39.941" v="477" actId="20577"/>
          <ac:spMkLst>
            <pc:docMk/>
            <pc:sldMk cId="1804864270" sldId="281"/>
            <ac:spMk id="52" creationId="{00000000-0000-0000-0000-000000000000}"/>
          </ac:spMkLst>
        </pc:spChg>
        <pc:picChg chg="add del mod ord">
          <ac:chgData name="Seyyed Jalaladdin Abbasi Koumleh" userId="dbff8e36-8ebb-46b9-8c0c-de81c43bce69" providerId="ADAL" clId="{0FF55AD5-7657-43F2-B401-61AC8653192E}" dt="2020-12-14T12:36:29.705" v="151" actId="478"/>
          <ac:picMkLst>
            <pc:docMk/>
            <pc:sldMk cId="1804864270" sldId="281"/>
            <ac:picMk id="3" creationId="{754FDCEE-5F32-403B-B279-8AD4E4B0A1EF}"/>
          </ac:picMkLst>
        </pc:picChg>
        <pc:picChg chg="add mod">
          <ac:chgData name="Seyyed Jalaladdin Abbasi Koumleh" userId="dbff8e36-8ebb-46b9-8c0c-de81c43bce69" providerId="ADAL" clId="{0FF55AD5-7657-43F2-B401-61AC8653192E}" dt="2020-12-14T13:18:52.170" v="482" actId="1076"/>
          <ac:picMkLst>
            <pc:docMk/>
            <pc:sldMk cId="1804864270" sldId="281"/>
            <ac:picMk id="3" creationId="{9F72E395-A463-4551-A15D-853AEE5C57A4}"/>
          </ac:picMkLst>
        </pc:picChg>
        <pc:picChg chg="del">
          <ac:chgData name="Seyyed Jalaladdin Abbasi Koumleh" userId="dbff8e36-8ebb-46b9-8c0c-de81c43bce69" providerId="ADAL" clId="{0FF55AD5-7657-43F2-B401-61AC8653192E}" dt="2020-12-14T12:31:48.832" v="100" actId="478"/>
          <ac:picMkLst>
            <pc:docMk/>
            <pc:sldMk cId="1804864270" sldId="281"/>
            <ac:picMk id="4" creationId="{D6A96702-502B-4FC4-9FEE-5F37AF2EAE3C}"/>
          </ac:picMkLst>
        </pc:picChg>
        <pc:picChg chg="add mod">
          <ac:chgData name="Seyyed Jalaladdin Abbasi Koumleh" userId="dbff8e36-8ebb-46b9-8c0c-de81c43bce69" providerId="ADAL" clId="{0FF55AD5-7657-43F2-B401-61AC8653192E}" dt="2020-12-14T13:21:16.929" v="489" actId="1076"/>
          <ac:picMkLst>
            <pc:docMk/>
            <pc:sldMk cId="1804864270" sldId="281"/>
            <ac:picMk id="5" creationId="{7F845F27-7D08-4E93-946D-4F8319B465D1}"/>
          </ac:picMkLst>
        </pc:picChg>
      </pc:sldChg>
      <pc:sldChg chg="addSp delSp modSp add mod ord">
        <pc:chgData name="Seyyed Jalaladdin Abbasi Koumleh" userId="dbff8e36-8ebb-46b9-8c0c-de81c43bce69" providerId="ADAL" clId="{0FF55AD5-7657-43F2-B401-61AC8653192E}" dt="2020-12-20T12:19:18.391" v="1578" actId="20577"/>
        <pc:sldMkLst>
          <pc:docMk/>
          <pc:sldMk cId="2142719912" sldId="282"/>
        </pc:sldMkLst>
        <pc:spChg chg="add del mod">
          <ac:chgData name="Seyyed Jalaladdin Abbasi Koumleh" userId="dbff8e36-8ebb-46b9-8c0c-de81c43bce69" providerId="ADAL" clId="{0FF55AD5-7657-43F2-B401-61AC8653192E}" dt="2020-12-20T12:07:10.098" v="1430" actId="478"/>
          <ac:spMkLst>
            <pc:docMk/>
            <pc:sldMk cId="2142719912" sldId="282"/>
            <ac:spMk id="4" creationId="{EA2E82F3-A174-48A4-9D10-5201BA51AB30}"/>
          </ac:spMkLst>
        </pc:spChg>
        <pc:spChg chg="add del mod">
          <ac:chgData name="Seyyed Jalaladdin Abbasi Koumleh" userId="dbff8e36-8ebb-46b9-8c0c-de81c43bce69" providerId="ADAL" clId="{0FF55AD5-7657-43F2-B401-61AC8653192E}" dt="2020-12-20T12:07:18.722" v="1434" actId="478"/>
          <ac:spMkLst>
            <pc:docMk/>
            <pc:sldMk cId="2142719912" sldId="282"/>
            <ac:spMk id="6" creationId="{013F2FA2-ACBE-41C2-B57F-776B690602F2}"/>
          </ac:spMkLst>
        </pc:spChg>
        <pc:spChg chg="add mod">
          <ac:chgData name="Seyyed Jalaladdin Abbasi Koumleh" userId="dbff8e36-8ebb-46b9-8c0c-de81c43bce69" providerId="ADAL" clId="{0FF55AD5-7657-43F2-B401-61AC8653192E}" dt="2020-12-20T12:16:19.667" v="1460" actId="208"/>
          <ac:spMkLst>
            <pc:docMk/>
            <pc:sldMk cId="2142719912" sldId="282"/>
            <ac:spMk id="11" creationId="{EE1767E1-1BA7-4B1E-A707-BC57A015ADA9}"/>
          </ac:spMkLst>
        </pc:spChg>
        <pc:spChg chg="mod">
          <ac:chgData name="Seyyed Jalaladdin Abbasi Koumleh" userId="dbff8e36-8ebb-46b9-8c0c-de81c43bce69" providerId="ADAL" clId="{0FF55AD5-7657-43F2-B401-61AC8653192E}" dt="2020-12-14T12:40:36.177" v="168" actId="20577"/>
          <ac:spMkLst>
            <pc:docMk/>
            <pc:sldMk cId="2142719912" sldId="282"/>
            <ac:spMk id="51" creationId="{00000000-0000-0000-0000-000000000000}"/>
          </ac:spMkLst>
        </pc:spChg>
        <pc:spChg chg="add del mod">
          <ac:chgData name="Seyyed Jalaladdin Abbasi Koumleh" userId="dbff8e36-8ebb-46b9-8c0c-de81c43bce69" providerId="ADAL" clId="{0FF55AD5-7657-43F2-B401-61AC8653192E}" dt="2020-12-20T12:19:18.391" v="1578" actId="20577"/>
          <ac:spMkLst>
            <pc:docMk/>
            <pc:sldMk cId="2142719912" sldId="282"/>
            <ac:spMk id="52" creationId="{00000000-0000-0000-0000-000000000000}"/>
          </ac:spMkLst>
        </pc:spChg>
        <pc:picChg chg="mod">
          <ac:chgData name="Seyyed Jalaladdin Abbasi Koumleh" userId="dbff8e36-8ebb-46b9-8c0c-de81c43bce69" providerId="ADAL" clId="{0FF55AD5-7657-43F2-B401-61AC8653192E}" dt="2020-12-20T12:07:45.790" v="1443" actId="1076"/>
          <ac:picMkLst>
            <pc:docMk/>
            <pc:sldMk cId="2142719912" sldId="282"/>
            <ac:picMk id="3" creationId="{754FDCEE-5F32-403B-B279-8AD4E4B0A1EF}"/>
          </ac:picMkLst>
        </pc:picChg>
        <pc:picChg chg="add del mod">
          <ac:chgData name="Seyyed Jalaladdin Abbasi Koumleh" userId="dbff8e36-8ebb-46b9-8c0c-de81c43bce69" providerId="ADAL" clId="{0FF55AD5-7657-43F2-B401-61AC8653192E}" dt="2020-12-20T12:14:48.266" v="1450" actId="478"/>
          <ac:picMkLst>
            <pc:docMk/>
            <pc:sldMk cId="2142719912" sldId="282"/>
            <ac:picMk id="8" creationId="{7F96C958-9326-487B-A6C8-3D2A22D47FE4}"/>
          </ac:picMkLst>
        </pc:picChg>
        <pc:picChg chg="add mod">
          <ac:chgData name="Seyyed Jalaladdin Abbasi Koumleh" userId="dbff8e36-8ebb-46b9-8c0c-de81c43bce69" providerId="ADAL" clId="{0FF55AD5-7657-43F2-B401-61AC8653192E}" dt="2020-12-20T12:18:36.855" v="1551" actId="1076"/>
          <ac:picMkLst>
            <pc:docMk/>
            <pc:sldMk cId="2142719912" sldId="282"/>
            <ac:picMk id="10" creationId="{29543FC5-7602-48C9-941C-A3A7664F9CF4}"/>
          </ac:picMkLst>
        </pc:picChg>
        <pc:cxnChg chg="add mod">
          <ac:chgData name="Seyyed Jalaladdin Abbasi Koumleh" userId="dbff8e36-8ebb-46b9-8c0c-de81c43bce69" providerId="ADAL" clId="{0FF55AD5-7657-43F2-B401-61AC8653192E}" dt="2020-12-20T12:18:41.995" v="1552" actId="14100"/>
          <ac:cxnSpMkLst>
            <pc:docMk/>
            <pc:sldMk cId="2142719912" sldId="282"/>
            <ac:cxnSpMk id="13" creationId="{3D0B171C-17E7-4823-9B35-D50ADB2ACF20}"/>
          </ac:cxnSpMkLst>
        </pc:cxnChg>
        <pc:cxnChg chg="add mod">
          <ac:chgData name="Seyyed Jalaladdin Abbasi Koumleh" userId="dbff8e36-8ebb-46b9-8c0c-de81c43bce69" providerId="ADAL" clId="{0FF55AD5-7657-43F2-B401-61AC8653192E}" dt="2020-12-20T12:18:45.817" v="1553" actId="14100"/>
          <ac:cxnSpMkLst>
            <pc:docMk/>
            <pc:sldMk cId="2142719912" sldId="282"/>
            <ac:cxnSpMk id="15" creationId="{5D414DC4-4310-4818-9671-F1C72122BC99}"/>
          </ac:cxnSpMkLst>
        </pc:cxnChg>
      </pc:sldChg>
      <pc:sldChg chg="addSp delSp modSp add mod">
        <pc:chgData name="Seyyed Jalaladdin Abbasi Koumleh" userId="dbff8e36-8ebb-46b9-8c0c-de81c43bce69" providerId="ADAL" clId="{0FF55AD5-7657-43F2-B401-61AC8653192E}" dt="2020-12-14T14:47:00.523" v="728" actId="20577"/>
        <pc:sldMkLst>
          <pc:docMk/>
          <pc:sldMk cId="1393196061" sldId="291"/>
        </pc:sldMkLst>
        <pc:spChg chg="del">
          <ac:chgData name="Seyyed Jalaladdin Abbasi Koumleh" userId="dbff8e36-8ebb-46b9-8c0c-de81c43bce69" providerId="ADAL" clId="{0FF55AD5-7657-43F2-B401-61AC8653192E}" dt="2020-12-14T14:26:28.728" v="502" actId="478"/>
          <ac:spMkLst>
            <pc:docMk/>
            <pc:sldMk cId="1393196061" sldId="291"/>
            <ac:spMk id="6" creationId="{899624BE-AE13-43D1-88FF-EA67C84D3B60}"/>
          </ac:spMkLst>
        </pc:spChg>
        <pc:spChg chg="del">
          <ac:chgData name="Seyyed Jalaladdin Abbasi Koumleh" userId="dbff8e36-8ebb-46b9-8c0c-de81c43bce69" providerId="ADAL" clId="{0FF55AD5-7657-43F2-B401-61AC8653192E}" dt="2020-12-14T14:26:27.132" v="501" actId="478"/>
          <ac:spMkLst>
            <pc:docMk/>
            <pc:sldMk cId="1393196061" sldId="291"/>
            <ac:spMk id="7" creationId="{50F0D58F-2523-4648-96A9-E319CE473DF7}"/>
          </ac:spMkLst>
        </pc:spChg>
        <pc:spChg chg="mod">
          <ac:chgData name="Seyyed Jalaladdin Abbasi Koumleh" userId="dbff8e36-8ebb-46b9-8c0c-de81c43bce69" providerId="ADAL" clId="{0FF55AD5-7657-43F2-B401-61AC8653192E}" dt="2020-12-14T14:47:00.523" v="728" actId="20577"/>
          <ac:spMkLst>
            <pc:docMk/>
            <pc:sldMk cId="1393196061" sldId="291"/>
            <ac:spMk id="52" creationId="{00000000-0000-0000-0000-000000000000}"/>
          </ac:spMkLst>
        </pc:spChg>
        <pc:picChg chg="del">
          <ac:chgData name="Seyyed Jalaladdin Abbasi Koumleh" userId="dbff8e36-8ebb-46b9-8c0c-de81c43bce69" providerId="ADAL" clId="{0FF55AD5-7657-43F2-B401-61AC8653192E}" dt="2020-12-14T14:26:13.264" v="492" actId="478"/>
          <ac:picMkLst>
            <pc:docMk/>
            <pc:sldMk cId="1393196061" sldId="291"/>
            <ac:picMk id="3" creationId="{9F72E395-A463-4551-A15D-853AEE5C57A4}"/>
          </ac:picMkLst>
        </pc:picChg>
        <pc:picChg chg="add del mod">
          <ac:chgData name="Seyyed Jalaladdin Abbasi Koumleh" userId="dbff8e36-8ebb-46b9-8c0c-de81c43bce69" providerId="ADAL" clId="{0FF55AD5-7657-43F2-B401-61AC8653192E}" dt="2020-12-14T14:35:21.536" v="635" actId="478"/>
          <ac:picMkLst>
            <pc:docMk/>
            <pc:sldMk cId="1393196061" sldId="291"/>
            <ac:picMk id="4" creationId="{193A1CAA-F4C9-41C3-98A8-1FFD5564C057}"/>
          </ac:picMkLst>
        </pc:picChg>
        <pc:picChg chg="del">
          <ac:chgData name="Seyyed Jalaladdin Abbasi Koumleh" userId="dbff8e36-8ebb-46b9-8c0c-de81c43bce69" providerId="ADAL" clId="{0FF55AD5-7657-43F2-B401-61AC8653192E}" dt="2020-12-14T14:26:12.220" v="491" actId="478"/>
          <ac:picMkLst>
            <pc:docMk/>
            <pc:sldMk cId="1393196061" sldId="291"/>
            <ac:picMk id="5" creationId="{7F845F27-7D08-4E93-946D-4F8319B465D1}"/>
          </ac:picMkLst>
        </pc:picChg>
        <pc:picChg chg="add mod">
          <ac:chgData name="Seyyed Jalaladdin Abbasi Koumleh" userId="dbff8e36-8ebb-46b9-8c0c-de81c43bce69" providerId="ADAL" clId="{0FF55AD5-7657-43F2-B401-61AC8653192E}" dt="2020-12-14T14:42:16.691" v="653" actId="14100"/>
          <ac:picMkLst>
            <pc:docMk/>
            <pc:sldMk cId="1393196061" sldId="291"/>
            <ac:picMk id="9" creationId="{2275896D-8FF1-4121-A5B6-30ACED6814C6}"/>
          </ac:picMkLst>
        </pc:picChg>
        <pc:picChg chg="add mod">
          <ac:chgData name="Seyyed Jalaladdin Abbasi Koumleh" userId="dbff8e36-8ebb-46b9-8c0c-de81c43bce69" providerId="ADAL" clId="{0FF55AD5-7657-43F2-B401-61AC8653192E}" dt="2020-12-14T14:42:46.166" v="672" actId="1076"/>
          <ac:picMkLst>
            <pc:docMk/>
            <pc:sldMk cId="1393196061" sldId="291"/>
            <ac:picMk id="11" creationId="{859E26EE-3C10-42F1-A99C-FB219A194737}"/>
          </ac:picMkLst>
        </pc:picChg>
      </pc:sldChg>
      <pc:sldChg chg="addSp delSp modSp add mod">
        <pc:chgData name="Seyyed Jalaladdin Abbasi Koumleh" userId="dbff8e36-8ebb-46b9-8c0c-de81c43bce69" providerId="ADAL" clId="{0FF55AD5-7657-43F2-B401-61AC8653192E}" dt="2020-12-14T14:46:18.694" v="687" actId="14100"/>
        <pc:sldMkLst>
          <pc:docMk/>
          <pc:sldMk cId="3915453421" sldId="292"/>
        </pc:sldMkLst>
        <pc:spChg chg="mod">
          <ac:chgData name="Seyyed Jalaladdin Abbasi Koumleh" userId="dbff8e36-8ebb-46b9-8c0c-de81c43bce69" providerId="ADAL" clId="{0FF55AD5-7657-43F2-B401-61AC8653192E}" dt="2020-12-14T14:46:08.497" v="686" actId="20577"/>
          <ac:spMkLst>
            <pc:docMk/>
            <pc:sldMk cId="3915453421" sldId="292"/>
            <ac:spMk id="52" creationId="{00000000-0000-0000-0000-000000000000}"/>
          </ac:spMkLst>
        </pc:spChg>
        <pc:picChg chg="add mod">
          <ac:chgData name="Seyyed Jalaladdin Abbasi Koumleh" userId="dbff8e36-8ebb-46b9-8c0c-de81c43bce69" providerId="ADAL" clId="{0FF55AD5-7657-43F2-B401-61AC8653192E}" dt="2020-12-14T14:46:18.694" v="687" actId="14100"/>
          <ac:picMkLst>
            <pc:docMk/>
            <pc:sldMk cId="3915453421" sldId="292"/>
            <ac:picMk id="3" creationId="{EB80B5DC-97F2-46C1-B809-2302AE8ACE76}"/>
          </ac:picMkLst>
        </pc:picChg>
        <pc:picChg chg="del">
          <ac:chgData name="Seyyed Jalaladdin Abbasi Koumleh" userId="dbff8e36-8ebb-46b9-8c0c-de81c43bce69" providerId="ADAL" clId="{0FF55AD5-7657-43F2-B401-61AC8653192E}" dt="2020-12-14T14:45:53.006" v="675" actId="478"/>
          <ac:picMkLst>
            <pc:docMk/>
            <pc:sldMk cId="3915453421" sldId="292"/>
            <ac:picMk id="9" creationId="{2275896D-8FF1-4121-A5B6-30ACED6814C6}"/>
          </ac:picMkLst>
        </pc:picChg>
        <pc:picChg chg="del">
          <ac:chgData name="Seyyed Jalaladdin Abbasi Koumleh" userId="dbff8e36-8ebb-46b9-8c0c-de81c43bce69" providerId="ADAL" clId="{0FF55AD5-7657-43F2-B401-61AC8653192E}" dt="2020-12-14T14:45:51.738" v="674" actId="478"/>
          <ac:picMkLst>
            <pc:docMk/>
            <pc:sldMk cId="3915453421" sldId="292"/>
            <ac:picMk id="11" creationId="{859E26EE-3C10-42F1-A99C-FB219A194737}"/>
          </ac:picMkLst>
        </pc:picChg>
      </pc:sldChg>
      <pc:sldChg chg="addSp delSp modSp add mod">
        <pc:chgData name="Seyyed Jalaladdin Abbasi Koumleh" userId="dbff8e36-8ebb-46b9-8c0c-de81c43bce69" providerId="ADAL" clId="{0FF55AD5-7657-43F2-B401-61AC8653192E}" dt="2020-12-14T14:52:23.795" v="747" actId="14100"/>
        <pc:sldMkLst>
          <pc:docMk/>
          <pc:sldMk cId="756607715" sldId="293"/>
        </pc:sldMkLst>
        <pc:spChg chg="mod">
          <ac:chgData name="Seyyed Jalaladdin Abbasi Koumleh" userId="dbff8e36-8ebb-46b9-8c0c-de81c43bce69" providerId="ADAL" clId="{0FF55AD5-7657-43F2-B401-61AC8653192E}" dt="2020-12-14T14:46:53.994" v="725" actId="20577"/>
          <ac:spMkLst>
            <pc:docMk/>
            <pc:sldMk cId="756607715" sldId="293"/>
            <ac:spMk id="52" creationId="{00000000-0000-0000-0000-000000000000}"/>
          </ac:spMkLst>
        </pc:spChg>
        <pc:picChg chg="del">
          <ac:chgData name="Seyyed Jalaladdin Abbasi Koumleh" userId="dbff8e36-8ebb-46b9-8c0c-de81c43bce69" providerId="ADAL" clId="{0FF55AD5-7657-43F2-B401-61AC8653192E}" dt="2020-12-14T14:47:03.756" v="729" actId="478"/>
          <ac:picMkLst>
            <pc:docMk/>
            <pc:sldMk cId="756607715" sldId="293"/>
            <ac:picMk id="3" creationId="{EB80B5DC-97F2-46C1-B809-2302AE8ACE76}"/>
          </ac:picMkLst>
        </pc:picChg>
        <pc:picChg chg="add mod">
          <ac:chgData name="Seyyed Jalaladdin Abbasi Koumleh" userId="dbff8e36-8ebb-46b9-8c0c-de81c43bce69" providerId="ADAL" clId="{0FF55AD5-7657-43F2-B401-61AC8653192E}" dt="2020-12-14T14:52:23.795" v="747" actId="14100"/>
          <ac:picMkLst>
            <pc:docMk/>
            <pc:sldMk cId="756607715" sldId="293"/>
            <ac:picMk id="4" creationId="{8AA4870D-DFE6-46F6-8F2D-9759738E69A7}"/>
          </ac:picMkLst>
        </pc:picChg>
        <pc:picChg chg="add mod">
          <ac:chgData name="Seyyed Jalaladdin Abbasi Koumleh" userId="dbff8e36-8ebb-46b9-8c0c-de81c43bce69" providerId="ADAL" clId="{0FF55AD5-7657-43F2-B401-61AC8653192E}" dt="2020-12-14T14:52:10.547" v="744" actId="14100"/>
          <ac:picMkLst>
            <pc:docMk/>
            <pc:sldMk cId="756607715" sldId="293"/>
            <ac:picMk id="6" creationId="{DB7F53BE-6912-44E0-A1AC-EC2788CD7118}"/>
          </ac:picMkLst>
        </pc:picChg>
      </pc:sldChg>
      <pc:sldChg chg="addSp modSp add mod">
        <pc:chgData name="Seyyed Jalaladdin Abbasi Koumleh" userId="dbff8e36-8ebb-46b9-8c0c-de81c43bce69" providerId="ADAL" clId="{0FF55AD5-7657-43F2-B401-61AC8653192E}" dt="2020-12-23T09:06:51.648" v="1771" actId="20577"/>
        <pc:sldMkLst>
          <pc:docMk/>
          <pc:sldMk cId="3861035582" sldId="310"/>
        </pc:sldMkLst>
        <pc:spChg chg="mod">
          <ac:chgData name="Seyyed Jalaladdin Abbasi Koumleh" userId="dbff8e36-8ebb-46b9-8c0c-de81c43bce69" providerId="ADAL" clId="{0FF55AD5-7657-43F2-B401-61AC8653192E}" dt="2020-12-23T09:06:51.648" v="1771" actId="20577"/>
          <ac:spMkLst>
            <pc:docMk/>
            <pc:sldMk cId="3861035582" sldId="310"/>
            <ac:spMk id="2" creationId="{CB71D079-D113-8E44-8822-706CA06873B1}"/>
          </ac:spMkLst>
        </pc:spChg>
        <pc:picChg chg="add mod">
          <ac:chgData name="Seyyed Jalaladdin Abbasi Koumleh" userId="dbff8e36-8ebb-46b9-8c0c-de81c43bce69" providerId="ADAL" clId="{0FF55AD5-7657-43F2-B401-61AC8653192E}" dt="2020-12-20T13:59:20.988" v="1750" actId="1076"/>
          <ac:picMkLst>
            <pc:docMk/>
            <pc:sldMk cId="3861035582" sldId="310"/>
            <ac:picMk id="4" creationId="{12C8E3C5-BC4F-4A22-BD3E-331C113121EB}"/>
          </ac:picMkLst>
        </pc:picChg>
        <pc:picChg chg="mod">
          <ac:chgData name="Seyyed Jalaladdin Abbasi Koumleh" userId="dbff8e36-8ebb-46b9-8c0c-de81c43bce69" providerId="ADAL" clId="{0FF55AD5-7657-43F2-B401-61AC8653192E}" dt="2020-12-20T13:59:19.156" v="1749" actId="1076"/>
          <ac:picMkLst>
            <pc:docMk/>
            <pc:sldMk cId="3861035582" sldId="310"/>
            <ac:picMk id="5" creationId="{740B30D6-B55B-4E06-9554-CB48E31CC4A1}"/>
          </ac:picMkLst>
        </pc:picChg>
        <pc:picChg chg="mod">
          <ac:chgData name="Seyyed Jalaladdin Abbasi Koumleh" userId="dbff8e36-8ebb-46b9-8c0c-de81c43bce69" providerId="ADAL" clId="{0FF55AD5-7657-43F2-B401-61AC8653192E}" dt="2020-12-20T13:59:16.826" v="1748" actId="1076"/>
          <ac:picMkLst>
            <pc:docMk/>
            <pc:sldMk cId="3861035582" sldId="310"/>
            <ac:picMk id="7" creationId="{1FA21F25-35CB-4385-AB95-C8170622D2D0}"/>
          </ac:picMkLst>
        </pc:picChg>
      </pc:sldChg>
      <pc:sldChg chg="addSp delSp modSp add mod">
        <pc:chgData name="Seyyed Jalaladdin Abbasi Koumleh" userId="dbff8e36-8ebb-46b9-8c0c-de81c43bce69" providerId="ADAL" clId="{0FF55AD5-7657-43F2-B401-61AC8653192E}" dt="2020-12-20T14:02:37.773" v="1766" actId="1076"/>
        <pc:sldMkLst>
          <pc:docMk/>
          <pc:sldMk cId="2945864745" sldId="311"/>
        </pc:sldMkLst>
        <pc:spChg chg="mod">
          <ac:chgData name="Seyyed Jalaladdin Abbasi Koumleh" userId="dbff8e36-8ebb-46b9-8c0c-de81c43bce69" providerId="ADAL" clId="{0FF55AD5-7657-43F2-B401-61AC8653192E}" dt="2020-12-20T13:59:28.388" v="1751" actId="20577"/>
          <ac:spMkLst>
            <pc:docMk/>
            <pc:sldMk cId="2945864745" sldId="311"/>
            <ac:spMk id="2" creationId="{CB71D079-D113-8E44-8822-706CA06873B1}"/>
          </ac:spMkLst>
        </pc:spChg>
        <pc:spChg chg="mod">
          <ac:chgData name="Seyyed Jalaladdin Abbasi Koumleh" userId="dbff8e36-8ebb-46b9-8c0c-de81c43bce69" providerId="ADAL" clId="{0FF55AD5-7657-43F2-B401-61AC8653192E}" dt="2020-12-20T14:01:30.482" v="1757" actId="1076"/>
          <ac:spMkLst>
            <pc:docMk/>
            <pc:sldMk cId="2945864745" sldId="311"/>
            <ac:spMk id="9" creationId="{142BE6B8-BA68-42C0-BAB2-75AA1C8DFCA1}"/>
          </ac:spMkLst>
        </pc:spChg>
        <pc:spChg chg="mod topLvl">
          <ac:chgData name="Seyyed Jalaladdin Abbasi Koumleh" userId="dbff8e36-8ebb-46b9-8c0c-de81c43bce69" providerId="ADAL" clId="{0FF55AD5-7657-43F2-B401-61AC8653192E}" dt="2020-12-20T14:01:38.712" v="1761" actId="478"/>
          <ac:spMkLst>
            <pc:docMk/>
            <pc:sldMk cId="2945864745" sldId="311"/>
            <ac:spMk id="15" creationId="{D82EBD48-7840-4FDE-B99F-18D6BA0F8E9B}"/>
          </ac:spMkLst>
        </pc:spChg>
        <pc:spChg chg="mod">
          <ac:chgData name="Seyyed Jalaladdin Abbasi Koumleh" userId="dbff8e36-8ebb-46b9-8c0c-de81c43bce69" providerId="ADAL" clId="{0FF55AD5-7657-43F2-B401-61AC8653192E}" dt="2020-12-20T14:01:26.305" v="1756" actId="1076"/>
          <ac:spMkLst>
            <pc:docMk/>
            <pc:sldMk cId="2945864745" sldId="311"/>
            <ac:spMk id="16" creationId="{8F99294E-EA4F-4174-96D6-28F9D1FC41DA}"/>
          </ac:spMkLst>
        </pc:spChg>
        <pc:spChg chg="del">
          <ac:chgData name="Seyyed Jalaladdin Abbasi Koumleh" userId="dbff8e36-8ebb-46b9-8c0c-de81c43bce69" providerId="ADAL" clId="{0FF55AD5-7657-43F2-B401-61AC8653192E}" dt="2020-12-20T14:01:17.178" v="1754" actId="478"/>
          <ac:spMkLst>
            <pc:docMk/>
            <pc:sldMk cId="2945864745" sldId="311"/>
            <ac:spMk id="18" creationId="{A5830E50-3152-4896-8DB8-10B1951069BA}"/>
          </ac:spMkLst>
        </pc:spChg>
        <pc:grpChg chg="del">
          <ac:chgData name="Seyyed Jalaladdin Abbasi Koumleh" userId="dbff8e36-8ebb-46b9-8c0c-de81c43bce69" providerId="ADAL" clId="{0FF55AD5-7657-43F2-B401-61AC8653192E}" dt="2020-12-20T14:01:38.712" v="1761" actId="478"/>
          <ac:grpSpMkLst>
            <pc:docMk/>
            <pc:sldMk cId="2945864745" sldId="311"/>
            <ac:grpSpMk id="3" creationId="{A86A4AF0-8D31-D846-AF6D-523866201C26}"/>
          </ac:grpSpMkLst>
        </pc:grpChg>
        <pc:picChg chg="del">
          <ac:chgData name="Seyyed Jalaladdin Abbasi Koumleh" userId="dbff8e36-8ebb-46b9-8c0c-de81c43bce69" providerId="ADAL" clId="{0FF55AD5-7657-43F2-B401-61AC8653192E}" dt="2020-12-20T14:01:13.354" v="1753" actId="478"/>
          <ac:picMkLst>
            <pc:docMk/>
            <pc:sldMk cId="2945864745" sldId="311"/>
            <ac:picMk id="4" creationId="{BD11DC87-E7B4-4D2A-BB2C-15A801A1AD64}"/>
          </ac:picMkLst>
        </pc:picChg>
        <pc:picChg chg="del mod topLvl">
          <ac:chgData name="Seyyed Jalaladdin Abbasi Koumleh" userId="dbff8e36-8ebb-46b9-8c0c-de81c43bce69" providerId="ADAL" clId="{0FF55AD5-7657-43F2-B401-61AC8653192E}" dt="2020-12-20T14:01:38.712" v="1761" actId="478"/>
          <ac:picMkLst>
            <pc:docMk/>
            <pc:sldMk cId="2945864745" sldId="311"/>
            <ac:picMk id="17" creationId="{87FC6EDA-CCE9-EB46-9DAF-142C169E999D}"/>
          </ac:picMkLst>
        </pc:picChg>
        <pc:picChg chg="add mod">
          <ac:chgData name="Seyyed Jalaladdin Abbasi Koumleh" userId="dbff8e36-8ebb-46b9-8c0c-de81c43bce69" providerId="ADAL" clId="{0FF55AD5-7657-43F2-B401-61AC8653192E}" dt="2020-12-20T14:02:37.773" v="1766" actId="1076"/>
          <ac:picMkLst>
            <pc:docMk/>
            <pc:sldMk cId="2945864745" sldId="311"/>
            <ac:picMk id="19" creationId="{4B12F1D2-D769-4C11-95C1-FD54AFF190D7}"/>
          </ac:picMkLst>
        </pc:picChg>
      </pc:sldChg>
      <pc:sldChg chg="addSp modSp add mod">
        <pc:chgData name="Seyyed Jalaladdin Abbasi Koumleh" userId="dbff8e36-8ebb-46b9-8c0c-de81c43bce69" providerId="ADAL" clId="{0FF55AD5-7657-43F2-B401-61AC8653192E}" dt="2020-12-23T09:10:37.526" v="1774" actId="20577"/>
        <pc:sldMkLst>
          <pc:docMk/>
          <pc:sldMk cId="1573019628" sldId="312"/>
        </pc:sldMkLst>
        <pc:spChg chg="mod">
          <ac:chgData name="Seyyed Jalaladdin Abbasi Koumleh" userId="dbff8e36-8ebb-46b9-8c0c-de81c43bce69" providerId="ADAL" clId="{0FF55AD5-7657-43F2-B401-61AC8653192E}" dt="2020-12-23T09:10:37.526" v="1774" actId="20577"/>
          <ac:spMkLst>
            <pc:docMk/>
            <pc:sldMk cId="1573019628" sldId="312"/>
            <ac:spMk id="5" creationId="{E4E70701-FDEB-434B-BC48-C6F25A9B7578}"/>
          </ac:spMkLst>
        </pc:spChg>
        <pc:spChg chg="mod">
          <ac:chgData name="Seyyed Jalaladdin Abbasi Koumleh" userId="dbff8e36-8ebb-46b9-8c0c-de81c43bce69" providerId="ADAL" clId="{0FF55AD5-7657-43F2-B401-61AC8653192E}" dt="2020-12-20T11:58:58.170" v="1305" actId="20577"/>
          <ac:spMkLst>
            <pc:docMk/>
            <pc:sldMk cId="1573019628" sldId="312"/>
            <ac:spMk id="12" creationId="{C7710861-F1E9-4F9C-8FD5-0F7633B13816}"/>
          </ac:spMkLst>
        </pc:spChg>
        <pc:spChg chg="mod">
          <ac:chgData name="Seyyed Jalaladdin Abbasi Koumleh" userId="dbff8e36-8ebb-46b9-8c0c-de81c43bce69" providerId="ADAL" clId="{0FF55AD5-7657-43F2-B401-61AC8653192E}" dt="2020-12-20T13:59:50.306" v="1752" actId="20577"/>
          <ac:spMkLst>
            <pc:docMk/>
            <pc:sldMk cId="1573019628" sldId="312"/>
            <ac:spMk id="52" creationId="{00000000-0000-0000-0000-000000000000}"/>
          </ac:spMkLst>
        </pc:spChg>
        <pc:picChg chg="add mod">
          <ac:chgData name="Seyyed Jalaladdin Abbasi Koumleh" userId="dbff8e36-8ebb-46b9-8c0c-de81c43bce69" providerId="ADAL" clId="{0FF55AD5-7657-43F2-B401-61AC8653192E}" dt="2020-12-20T12:33:37.731" v="1670" actId="1076"/>
          <ac:picMkLst>
            <pc:docMk/>
            <pc:sldMk cId="1573019628" sldId="312"/>
            <ac:picMk id="11" creationId="{7F12791C-8AA4-484E-9596-C24B8A8B6864}"/>
          </ac:picMkLst>
        </pc:picChg>
      </pc:sldChg>
    </pc:docChg>
  </pc:docChgLst>
  <pc:docChgLst>
    <pc:chgData name="Davide Fontana" userId="b56f686a-c3f1-4463-9945-7fb09e86750a" providerId="ADAL" clId="{16FAC8CF-EC02-E641-87ED-BE24AA45FA37}"/>
    <pc:docChg chg="custSel addSld delSld modSld sldOrd">
      <pc:chgData name="Davide Fontana" userId="b56f686a-c3f1-4463-9945-7fb09e86750a" providerId="ADAL" clId="{16FAC8CF-EC02-E641-87ED-BE24AA45FA37}" dt="2020-12-20T12:49:30.646" v="1667" actId="1076"/>
      <pc:docMkLst>
        <pc:docMk/>
      </pc:docMkLst>
      <pc:sldChg chg="del ord">
        <pc:chgData name="Davide Fontana" userId="b56f686a-c3f1-4463-9945-7fb09e86750a" providerId="ADAL" clId="{16FAC8CF-EC02-E641-87ED-BE24AA45FA37}" dt="2020-12-15T10:39:29.190" v="1485" actId="2696"/>
        <pc:sldMkLst>
          <pc:docMk/>
          <pc:sldMk cId="2179300536" sldId="264"/>
        </pc:sldMkLst>
      </pc:sldChg>
      <pc:sldChg chg="del">
        <pc:chgData name="Davide Fontana" userId="b56f686a-c3f1-4463-9945-7fb09e86750a" providerId="ADAL" clId="{16FAC8CF-EC02-E641-87ED-BE24AA45FA37}" dt="2020-12-20T12:49:09.584" v="1660" actId="2696"/>
        <pc:sldMkLst>
          <pc:docMk/>
          <pc:sldMk cId="2080365602" sldId="265"/>
        </pc:sldMkLst>
      </pc:sldChg>
      <pc:sldChg chg="del">
        <pc:chgData name="Davide Fontana" userId="b56f686a-c3f1-4463-9945-7fb09e86750a" providerId="ADAL" clId="{16FAC8CF-EC02-E641-87ED-BE24AA45FA37}" dt="2020-12-15T09:20:17.557" v="423" actId="2696"/>
        <pc:sldMkLst>
          <pc:docMk/>
          <pc:sldMk cId="123193198" sldId="275"/>
        </pc:sldMkLst>
      </pc:sldChg>
      <pc:sldChg chg="addSp modSp mod">
        <pc:chgData name="Davide Fontana" userId="b56f686a-c3f1-4463-9945-7fb09e86750a" providerId="ADAL" clId="{16FAC8CF-EC02-E641-87ED-BE24AA45FA37}" dt="2020-12-20T12:49:30.646" v="1667" actId="1076"/>
        <pc:sldMkLst>
          <pc:docMk/>
          <pc:sldMk cId="3814642293" sldId="278"/>
        </pc:sldMkLst>
        <pc:spChg chg="mod">
          <ac:chgData name="Davide Fontana" userId="b56f686a-c3f1-4463-9945-7fb09e86750a" providerId="ADAL" clId="{16FAC8CF-EC02-E641-87ED-BE24AA45FA37}" dt="2020-12-20T12:49:24.460" v="1666" actId="20577"/>
          <ac:spMkLst>
            <pc:docMk/>
            <pc:sldMk cId="3814642293" sldId="278"/>
            <ac:spMk id="2" creationId="{A389C959-CB5C-AB42-940E-73425BDEEC25}"/>
          </ac:spMkLst>
        </pc:spChg>
        <pc:picChg chg="add mod">
          <ac:chgData name="Davide Fontana" userId="b56f686a-c3f1-4463-9945-7fb09e86750a" providerId="ADAL" clId="{16FAC8CF-EC02-E641-87ED-BE24AA45FA37}" dt="2020-12-20T12:49:30.646" v="1667" actId="1076"/>
          <ac:picMkLst>
            <pc:docMk/>
            <pc:sldMk cId="3814642293" sldId="278"/>
            <ac:picMk id="10" creationId="{5708BF93-C558-8D44-8F52-F95EE3506B66}"/>
          </ac:picMkLst>
        </pc:picChg>
      </pc:sldChg>
      <pc:sldChg chg="delSp modSp del mod">
        <pc:chgData name="Davide Fontana" userId="b56f686a-c3f1-4463-9945-7fb09e86750a" providerId="ADAL" clId="{16FAC8CF-EC02-E641-87ED-BE24AA45FA37}" dt="2020-12-15T09:20:47.210" v="427" actId="2696"/>
        <pc:sldMkLst>
          <pc:docMk/>
          <pc:sldMk cId="381565345" sldId="283"/>
        </pc:sldMkLst>
        <pc:spChg chg="del mod">
          <ac:chgData name="Davide Fontana" userId="b56f686a-c3f1-4463-9945-7fb09e86750a" providerId="ADAL" clId="{16FAC8CF-EC02-E641-87ED-BE24AA45FA37}" dt="2020-12-15T09:04:06.561" v="134"/>
          <ac:spMkLst>
            <pc:docMk/>
            <pc:sldMk cId="381565345" sldId="283"/>
            <ac:spMk id="3" creationId="{365048E2-46BB-3E43-B48C-760098DD0D36}"/>
          </ac:spMkLst>
        </pc:spChg>
        <pc:spChg chg="mod">
          <ac:chgData name="Davide Fontana" userId="b56f686a-c3f1-4463-9945-7fb09e86750a" providerId="ADAL" clId="{16FAC8CF-EC02-E641-87ED-BE24AA45FA37}" dt="2020-12-15T08:49:30.262" v="16" actId="20577"/>
          <ac:spMkLst>
            <pc:docMk/>
            <pc:sldMk cId="381565345" sldId="283"/>
            <ac:spMk id="51" creationId="{00000000-0000-0000-0000-000000000000}"/>
          </ac:spMkLst>
        </pc:spChg>
        <pc:picChg chg="del mod">
          <ac:chgData name="Davide Fontana" userId="b56f686a-c3f1-4463-9945-7fb09e86750a" providerId="ADAL" clId="{16FAC8CF-EC02-E641-87ED-BE24AA45FA37}" dt="2020-12-15T09:20:42.630" v="426" actId="478"/>
          <ac:picMkLst>
            <pc:docMk/>
            <pc:sldMk cId="381565345" sldId="283"/>
            <ac:picMk id="4" creationId="{38B68E1D-9BA5-4A44-917A-4F660643CB2E}"/>
          </ac:picMkLst>
        </pc:picChg>
      </pc:sldChg>
      <pc:sldChg chg="del">
        <pc:chgData name="Davide Fontana" userId="b56f686a-c3f1-4463-9945-7fb09e86750a" providerId="ADAL" clId="{16FAC8CF-EC02-E641-87ED-BE24AA45FA37}" dt="2020-12-15T10:39:48.849" v="1488" actId="2696"/>
        <pc:sldMkLst>
          <pc:docMk/>
          <pc:sldMk cId="244256341" sldId="285"/>
        </pc:sldMkLst>
      </pc:sldChg>
      <pc:sldChg chg="addSp delSp modSp mod">
        <pc:chgData name="Davide Fontana" userId="b56f686a-c3f1-4463-9945-7fb09e86750a" providerId="ADAL" clId="{16FAC8CF-EC02-E641-87ED-BE24AA45FA37}" dt="2020-12-20T12:35:17.824" v="1653" actId="20577"/>
        <pc:sldMkLst>
          <pc:docMk/>
          <pc:sldMk cId="2857447030" sldId="296"/>
        </pc:sldMkLst>
        <pc:spChg chg="add del mod">
          <ac:chgData name="Davide Fontana" userId="b56f686a-c3f1-4463-9945-7fb09e86750a" providerId="ADAL" clId="{16FAC8CF-EC02-E641-87ED-BE24AA45FA37}" dt="2020-12-20T12:35:06.384" v="1625" actId="478"/>
          <ac:spMkLst>
            <pc:docMk/>
            <pc:sldMk cId="2857447030" sldId="296"/>
            <ac:spMk id="3" creationId="{77913180-0449-7B4F-91A7-C42F3E634838}"/>
          </ac:spMkLst>
        </pc:spChg>
        <pc:spChg chg="mod">
          <ac:chgData name="Davide Fontana" userId="b56f686a-c3f1-4463-9945-7fb09e86750a" providerId="ADAL" clId="{16FAC8CF-EC02-E641-87ED-BE24AA45FA37}" dt="2020-12-20T12:35:17.824" v="1653" actId="20577"/>
          <ac:spMkLst>
            <pc:docMk/>
            <pc:sldMk cId="2857447030" sldId="296"/>
            <ac:spMk id="51" creationId="{00000000-0000-0000-0000-000000000000}"/>
          </ac:spMkLst>
        </pc:spChg>
      </pc:sldChg>
      <pc:sldChg chg="addSp delSp modSp add mod">
        <pc:chgData name="Davide Fontana" userId="b56f686a-c3f1-4463-9945-7fb09e86750a" providerId="ADAL" clId="{16FAC8CF-EC02-E641-87ED-BE24AA45FA37}" dt="2020-12-15T10:35:09.340" v="1455" actId="1076"/>
        <pc:sldMkLst>
          <pc:docMk/>
          <pc:sldMk cId="4274929146" sldId="297"/>
        </pc:sldMkLst>
        <pc:spChg chg="add mod">
          <ac:chgData name="Davide Fontana" userId="b56f686a-c3f1-4463-9945-7fb09e86750a" providerId="ADAL" clId="{16FAC8CF-EC02-E641-87ED-BE24AA45FA37}" dt="2020-12-15T09:21:03.640" v="429" actId="20577"/>
          <ac:spMkLst>
            <pc:docMk/>
            <pc:sldMk cId="4274929146" sldId="297"/>
            <ac:spMk id="2" creationId="{54B0119C-A667-DF46-93A8-006A685975AD}"/>
          </ac:spMkLst>
        </pc:spChg>
        <pc:spChg chg="add del mod">
          <ac:chgData name="Davide Fontana" userId="b56f686a-c3f1-4463-9945-7fb09e86750a" providerId="ADAL" clId="{16FAC8CF-EC02-E641-87ED-BE24AA45FA37}" dt="2020-12-15T09:03:55.394" v="127"/>
          <ac:spMkLst>
            <pc:docMk/>
            <pc:sldMk cId="4274929146" sldId="297"/>
            <ac:spMk id="3" creationId="{B32CFD85-E35B-F14D-9E64-0D1E025EA146}"/>
          </ac:spMkLst>
        </pc:spChg>
        <pc:spChg chg="add mod">
          <ac:chgData name="Davide Fontana" userId="b56f686a-c3f1-4463-9945-7fb09e86750a" providerId="ADAL" clId="{16FAC8CF-EC02-E641-87ED-BE24AA45FA37}" dt="2020-12-15T09:26:22.166" v="510" actId="1076"/>
          <ac:spMkLst>
            <pc:docMk/>
            <pc:sldMk cId="4274929146" sldId="297"/>
            <ac:spMk id="5" creationId="{06F4B6DD-616B-494F-BCF1-77A8DC097C69}"/>
          </ac:spMkLst>
        </pc:spChg>
        <pc:spChg chg="mod">
          <ac:chgData name="Davide Fontana" userId="b56f686a-c3f1-4463-9945-7fb09e86750a" providerId="ADAL" clId="{16FAC8CF-EC02-E641-87ED-BE24AA45FA37}" dt="2020-12-15T10:35:09.340" v="1455" actId="1076"/>
          <ac:spMkLst>
            <pc:docMk/>
            <pc:sldMk cId="4274929146" sldId="297"/>
            <ac:spMk id="51" creationId="{00000000-0000-0000-0000-000000000000}"/>
          </ac:spMkLst>
        </pc:spChg>
        <pc:spChg chg="mod">
          <ac:chgData name="Davide Fontana" userId="b56f686a-c3f1-4463-9945-7fb09e86750a" providerId="ADAL" clId="{16FAC8CF-EC02-E641-87ED-BE24AA45FA37}" dt="2020-12-15T08:59:30.605" v="55" actId="5793"/>
          <ac:spMkLst>
            <pc:docMk/>
            <pc:sldMk cId="4274929146" sldId="297"/>
            <ac:spMk id="52" creationId="{00000000-0000-0000-0000-000000000000}"/>
          </ac:spMkLst>
        </pc:spChg>
        <pc:picChg chg="del">
          <ac:chgData name="Davide Fontana" userId="b56f686a-c3f1-4463-9945-7fb09e86750a" providerId="ADAL" clId="{16FAC8CF-EC02-E641-87ED-BE24AA45FA37}" dt="2020-12-15T08:59:31.662" v="56" actId="478"/>
          <ac:picMkLst>
            <pc:docMk/>
            <pc:sldMk cId="4274929146" sldId="297"/>
            <ac:picMk id="4" creationId="{8AA4870D-DFE6-46F6-8F2D-9759738E69A7}"/>
          </ac:picMkLst>
        </pc:picChg>
        <pc:picChg chg="del">
          <ac:chgData name="Davide Fontana" userId="b56f686a-c3f1-4463-9945-7fb09e86750a" providerId="ADAL" clId="{16FAC8CF-EC02-E641-87ED-BE24AA45FA37}" dt="2020-12-15T08:59:35.306" v="57" actId="478"/>
          <ac:picMkLst>
            <pc:docMk/>
            <pc:sldMk cId="4274929146" sldId="297"/>
            <ac:picMk id="6" creationId="{DB7F53BE-6912-44E0-A1AC-EC2788CD7118}"/>
          </ac:picMkLst>
        </pc:picChg>
        <pc:picChg chg="add mod">
          <ac:chgData name="Davide Fontana" userId="b56f686a-c3f1-4463-9945-7fb09e86750a" providerId="ADAL" clId="{16FAC8CF-EC02-E641-87ED-BE24AA45FA37}" dt="2020-12-15T09:31:55.645" v="527" actId="1076"/>
          <ac:picMkLst>
            <pc:docMk/>
            <pc:sldMk cId="4274929146" sldId="297"/>
            <ac:picMk id="13" creationId="{77174188-3697-714B-8796-C818BBD30F78}"/>
          </ac:picMkLst>
        </pc:picChg>
      </pc:sldChg>
      <pc:sldChg chg="addSp delSp modSp add mod ord">
        <pc:chgData name="Davide Fontana" userId="b56f686a-c3f1-4463-9945-7fb09e86750a" providerId="ADAL" clId="{16FAC8CF-EC02-E641-87ED-BE24AA45FA37}" dt="2020-12-15T10:39:40.521" v="1486" actId="1076"/>
        <pc:sldMkLst>
          <pc:docMk/>
          <pc:sldMk cId="4158192441" sldId="298"/>
        </pc:sldMkLst>
        <pc:spChg chg="mod">
          <ac:chgData name="Davide Fontana" userId="b56f686a-c3f1-4463-9945-7fb09e86750a" providerId="ADAL" clId="{16FAC8CF-EC02-E641-87ED-BE24AA45FA37}" dt="2020-12-15T09:19:34.785" v="408" actId="20577"/>
          <ac:spMkLst>
            <pc:docMk/>
            <pc:sldMk cId="4158192441" sldId="298"/>
            <ac:spMk id="2" creationId="{54B0119C-A667-DF46-93A8-006A685975AD}"/>
          </ac:spMkLst>
        </pc:spChg>
        <pc:spChg chg="add del mod">
          <ac:chgData name="Davide Fontana" userId="b56f686a-c3f1-4463-9945-7fb09e86750a" providerId="ADAL" clId="{16FAC8CF-EC02-E641-87ED-BE24AA45FA37}" dt="2020-12-15T09:38:01.639" v="530" actId="478"/>
          <ac:spMkLst>
            <pc:docMk/>
            <pc:sldMk cId="4158192441" sldId="298"/>
            <ac:spMk id="3" creationId="{3BF99649-741C-0D44-AB52-8BBB121DA9DA}"/>
          </ac:spMkLst>
        </pc:spChg>
        <pc:spChg chg="add del mod">
          <ac:chgData name="Davide Fontana" userId="b56f686a-c3f1-4463-9945-7fb09e86750a" providerId="ADAL" clId="{16FAC8CF-EC02-E641-87ED-BE24AA45FA37}" dt="2020-12-15T09:40:33.834" v="542" actId="478"/>
          <ac:spMkLst>
            <pc:docMk/>
            <pc:sldMk cId="4158192441" sldId="298"/>
            <ac:spMk id="5" creationId="{326013D9-E3D1-1543-8BD5-87A70D742F98}"/>
          </ac:spMkLst>
        </pc:spChg>
        <pc:spChg chg="add del mod">
          <ac:chgData name="Davide Fontana" userId="b56f686a-c3f1-4463-9945-7fb09e86750a" providerId="ADAL" clId="{16FAC8CF-EC02-E641-87ED-BE24AA45FA37}" dt="2020-12-15T09:40:50.708" v="548"/>
          <ac:spMkLst>
            <pc:docMk/>
            <pc:sldMk cId="4158192441" sldId="298"/>
            <ac:spMk id="6" creationId="{0821F14E-EB81-CC4C-B442-0C4CE7FEDB03}"/>
          </ac:spMkLst>
        </pc:spChg>
        <pc:spChg chg="add mod">
          <ac:chgData name="Davide Fontana" userId="b56f686a-c3f1-4463-9945-7fb09e86750a" providerId="ADAL" clId="{16FAC8CF-EC02-E641-87ED-BE24AA45FA37}" dt="2020-12-15T10:39:40.521" v="1486" actId="1076"/>
          <ac:spMkLst>
            <pc:docMk/>
            <pc:sldMk cId="4158192441" sldId="298"/>
            <ac:spMk id="7" creationId="{B83735D2-37D4-8D46-A725-D23599316BCC}"/>
          </ac:spMkLst>
        </pc:spChg>
        <pc:spChg chg="mod">
          <ac:chgData name="Davide Fontana" userId="b56f686a-c3f1-4463-9945-7fb09e86750a" providerId="ADAL" clId="{16FAC8CF-EC02-E641-87ED-BE24AA45FA37}" dt="2020-12-15T09:38:33.300" v="535"/>
          <ac:spMkLst>
            <pc:docMk/>
            <pc:sldMk cId="4158192441" sldId="298"/>
            <ac:spMk id="51" creationId="{00000000-0000-0000-0000-000000000000}"/>
          </ac:spMkLst>
        </pc:spChg>
        <pc:spChg chg="del mod">
          <ac:chgData name="Davide Fontana" userId="b56f686a-c3f1-4463-9945-7fb09e86750a" providerId="ADAL" clId="{16FAC8CF-EC02-E641-87ED-BE24AA45FA37}" dt="2020-12-15T09:40:32.184" v="541" actId="478"/>
          <ac:spMkLst>
            <pc:docMk/>
            <pc:sldMk cId="4158192441" sldId="298"/>
            <ac:spMk id="52" creationId="{00000000-0000-0000-0000-000000000000}"/>
          </ac:spMkLst>
        </pc:spChg>
        <pc:picChg chg="del">
          <ac:chgData name="Davide Fontana" userId="b56f686a-c3f1-4463-9945-7fb09e86750a" providerId="ADAL" clId="{16FAC8CF-EC02-E641-87ED-BE24AA45FA37}" dt="2020-12-15T09:19:39.819" v="410" actId="478"/>
          <ac:picMkLst>
            <pc:docMk/>
            <pc:sldMk cId="4158192441" sldId="298"/>
            <ac:picMk id="13" creationId="{77174188-3697-714B-8796-C818BBD30F78}"/>
          </ac:picMkLst>
        </pc:picChg>
      </pc:sldChg>
      <pc:sldChg chg="delSp modSp add mod ord">
        <pc:chgData name="Davide Fontana" userId="b56f686a-c3f1-4463-9945-7fb09e86750a" providerId="ADAL" clId="{16FAC8CF-EC02-E641-87ED-BE24AA45FA37}" dt="2020-12-15T09:20:22.378" v="424" actId="20578"/>
        <pc:sldMkLst>
          <pc:docMk/>
          <pc:sldMk cId="2872801101" sldId="299"/>
        </pc:sldMkLst>
        <pc:spChg chg="mod">
          <ac:chgData name="Davide Fontana" userId="b56f686a-c3f1-4463-9945-7fb09e86750a" providerId="ADAL" clId="{16FAC8CF-EC02-E641-87ED-BE24AA45FA37}" dt="2020-12-15T09:19:57.185" v="413" actId="20577"/>
          <ac:spMkLst>
            <pc:docMk/>
            <pc:sldMk cId="2872801101" sldId="299"/>
            <ac:spMk id="2" creationId="{54B0119C-A667-DF46-93A8-006A685975AD}"/>
          </ac:spMkLst>
        </pc:spChg>
        <pc:spChg chg="mod">
          <ac:chgData name="Davide Fontana" userId="b56f686a-c3f1-4463-9945-7fb09e86750a" providerId="ADAL" clId="{16FAC8CF-EC02-E641-87ED-BE24AA45FA37}" dt="2020-12-15T09:20:12.322" v="421" actId="20577"/>
          <ac:spMkLst>
            <pc:docMk/>
            <pc:sldMk cId="2872801101" sldId="299"/>
            <ac:spMk id="51" creationId="{00000000-0000-0000-0000-000000000000}"/>
          </ac:spMkLst>
        </pc:spChg>
        <pc:picChg chg="del">
          <ac:chgData name="Davide Fontana" userId="b56f686a-c3f1-4463-9945-7fb09e86750a" providerId="ADAL" clId="{16FAC8CF-EC02-E641-87ED-BE24AA45FA37}" dt="2020-12-15T09:19:59.924" v="415" actId="478"/>
          <ac:picMkLst>
            <pc:docMk/>
            <pc:sldMk cId="2872801101" sldId="299"/>
            <ac:picMk id="13" creationId="{77174188-3697-714B-8796-C818BBD30F78}"/>
          </ac:picMkLst>
        </pc:picChg>
      </pc:sldChg>
      <pc:sldChg chg="addSp delSp modSp add del mod">
        <pc:chgData name="Davide Fontana" userId="b56f686a-c3f1-4463-9945-7fb09e86750a" providerId="ADAL" clId="{16FAC8CF-EC02-E641-87ED-BE24AA45FA37}" dt="2020-12-15T10:39:47.520" v="1487" actId="2696"/>
        <pc:sldMkLst>
          <pc:docMk/>
          <pc:sldMk cId="187675416" sldId="300"/>
        </pc:sldMkLst>
        <pc:spChg chg="add del mod">
          <ac:chgData name="Davide Fontana" userId="b56f686a-c3f1-4463-9945-7fb09e86750a" providerId="ADAL" clId="{16FAC8CF-EC02-E641-87ED-BE24AA45FA37}" dt="2020-12-15T10:30:09.705" v="1407"/>
          <ac:spMkLst>
            <pc:docMk/>
            <pc:sldMk cId="187675416" sldId="300"/>
            <ac:spMk id="3" creationId="{9E8FE289-5349-9B40-A421-1E7620514CCE}"/>
          </ac:spMkLst>
        </pc:spChg>
        <pc:spChg chg="mod">
          <ac:chgData name="Davide Fontana" userId="b56f686a-c3f1-4463-9945-7fb09e86750a" providerId="ADAL" clId="{16FAC8CF-EC02-E641-87ED-BE24AA45FA37}" dt="2020-12-15T10:30:07.697" v="1405" actId="1076"/>
          <ac:spMkLst>
            <pc:docMk/>
            <pc:sldMk cId="187675416" sldId="300"/>
            <ac:spMk id="51" creationId="{00000000-0000-0000-0000-000000000000}"/>
          </ac:spMkLst>
        </pc:spChg>
      </pc:sldChg>
      <pc:sldChg chg="addSp delSp modSp add mod">
        <pc:chgData name="Davide Fontana" userId="b56f686a-c3f1-4463-9945-7fb09e86750a" providerId="ADAL" clId="{16FAC8CF-EC02-E641-87ED-BE24AA45FA37}" dt="2020-12-15T10:39:54.657" v="1489" actId="1076"/>
        <pc:sldMkLst>
          <pc:docMk/>
          <pc:sldMk cId="3222942479" sldId="301"/>
        </pc:sldMkLst>
        <pc:spChg chg="add mod">
          <ac:chgData name="Davide Fontana" userId="b56f686a-c3f1-4463-9945-7fb09e86750a" providerId="ADAL" clId="{16FAC8CF-EC02-E641-87ED-BE24AA45FA37}" dt="2020-12-15T10:34:45.054" v="1450" actId="20577"/>
          <ac:spMkLst>
            <pc:docMk/>
            <pc:sldMk cId="3222942479" sldId="301"/>
            <ac:spMk id="5" creationId="{AC42AE9A-EA12-1F4D-BCBF-806603D742FC}"/>
          </ac:spMkLst>
        </pc:spChg>
        <pc:spChg chg="add del mod">
          <ac:chgData name="Davide Fontana" userId="b56f686a-c3f1-4463-9945-7fb09e86750a" providerId="ADAL" clId="{16FAC8CF-EC02-E641-87ED-BE24AA45FA37}" dt="2020-12-15T10:34:54.034" v="1453"/>
          <ac:spMkLst>
            <pc:docMk/>
            <pc:sldMk cId="3222942479" sldId="301"/>
            <ac:spMk id="6" creationId="{A7CE6E03-AEBF-7948-A6C9-9FC302DF5E49}"/>
          </ac:spMkLst>
        </pc:spChg>
        <pc:spChg chg="del mod">
          <ac:chgData name="Davide Fontana" userId="b56f686a-c3f1-4463-9945-7fb09e86750a" providerId="ADAL" clId="{16FAC8CF-EC02-E641-87ED-BE24AA45FA37}" dt="2020-12-15T10:30:30.951" v="1411"/>
          <ac:spMkLst>
            <pc:docMk/>
            <pc:sldMk cId="3222942479" sldId="301"/>
            <ac:spMk id="7" creationId="{B83735D2-37D4-8D46-A725-D23599316BCC}"/>
          </ac:spMkLst>
        </pc:spChg>
        <pc:picChg chg="add mod">
          <ac:chgData name="Davide Fontana" userId="b56f686a-c3f1-4463-9945-7fb09e86750a" providerId="ADAL" clId="{16FAC8CF-EC02-E641-87ED-BE24AA45FA37}" dt="2020-12-15T10:39:54.657" v="1489" actId="1076"/>
          <ac:picMkLst>
            <pc:docMk/>
            <pc:sldMk cId="3222942479" sldId="301"/>
            <ac:picMk id="4" creationId="{D2CFD58B-181A-1F46-B372-E8CAC2445322}"/>
          </ac:picMkLst>
        </pc:picChg>
      </pc:sldChg>
      <pc:sldChg chg="addSp delSp modSp add mod">
        <pc:chgData name="Davide Fontana" userId="b56f686a-c3f1-4463-9945-7fb09e86750a" providerId="ADAL" clId="{16FAC8CF-EC02-E641-87ED-BE24AA45FA37}" dt="2020-12-15T10:39:10.234" v="1484" actId="1076"/>
        <pc:sldMkLst>
          <pc:docMk/>
          <pc:sldMk cId="3142845789" sldId="302"/>
        </pc:sldMkLst>
        <pc:spChg chg="add mod">
          <ac:chgData name="Davide Fontana" userId="b56f686a-c3f1-4463-9945-7fb09e86750a" providerId="ADAL" clId="{16FAC8CF-EC02-E641-87ED-BE24AA45FA37}" dt="2020-12-15T10:39:05.795" v="1482" actId="1076"/>
          <ac:spMkLst>
            <pc:docMk/>
            <pc:sldMk cId="3142845789" sldId="302"/>
            <ac:spMk id="3" creationId="{BAC42780-E4E4-A749-88A5-72F3EC5FD4DE}"/>
          </ac:spMkLst>
        </pc:spChg>
        <pc:spChg chg="del mod">
          <ac:chgData name="Davide Fontana" userId="b56f686a-c3f1-4463-9945-7fb09e86750a" providerId="ADAL" clId="{16FAC8CF-EC02-E641-87ED-BE24AA45FA37}" dt="2020-12-15T10:36:59.617" v="1464"/>
          <ac:spMkLst>
            <pc:docMk/>
            <pc:sldMk cId="3142845789" sldId="302"/>
            <ac:spMk id="5" creationId="{AC42AE9A-EA12-1F4D-BCBF-806603D742FC}"/>
          </ac:spMkLst>
        </pc:spChg>
        <pc:picChg chg="del">
          <ac:chgData name="Davide Fontana" userId="b56f686a-c3f1-4463-9945-7fb09e86750a" providerId="ADAL" clId="{16FAC8CF-EC02-E641-87ED-BE24AA45FA37}" dt="2020-12-15T10:36:54.445" v="1461" actId="478"/>
          <ac:picMkLst>
            <pc:docMk/>
            <pc:sldMk cId="3142845789" sldId="302"/>
            <ac:picMk id="4" creationId="{D2CFD58B-181A-1F46-B372-E8CAC2445322}"/>
          </ac:picMkLst>
        </pc:picChg>
        <pc:picChg chg="add mod">
          <ac:chgData name="Davide Fontana" userId="b56f686a-c3f1-4463-9945-7fb09e86750a" providerId="ADAL" clId="{16FAC8CF-EC02-E641-87ED-BE24AA45FA37}" dt="2020-12-15T10:39:10.234" v="1484" actId="1076"/>
          <ac:picMkLst>
            <pc:docMk/>
            <pc:sldMk cId="3142845789" sldId="302"/>
            <ac:picMk id="11" creationId="{47DD5B5F-F6A7-C843-A837-18EC64BFD3D4}"/>
          </ac:picMkLst>
        </pc:picChg>
      </pc:sldChg>
      <pc:sldChg chg="addSp delSp modSp add mod">
        <pc:chgData name="Davide Fontana" userId="b56f686a-c3f1-4463-9945-7fb09e86750a" providerId="ADAL" clId="{16FAC8CF-EC02-E641-87ED-BE24AA45FA37}" dt="2020-12-15T13:51:48.282" v="1510" actId="1076"/>
        <pc:sldMkLst>
          <pc:docMk/>
          <pc:sldMk cId="2379302362" sldId="303"/>
        </pc:sldMkLst>
        <pc:spChg chg="mod">
          <ac:chgData name="Davide Fontana" userId="b56f686a-c3f1-4463-9945-7fb09e86750a" providerId="ADAL" clId="{16FAC8CF-EC02-E641-87ED-BE24AA45FA37}" dt="2020-12-15T13:47:34.436" v="1500" actId="20577"/>
          <ac:spMkLst>
            <pc:docMk/>
            <pc:sldMk cId="2379302362" sldId="303"/>
            <ac:spMk id="2" creationId="{A389C959-CB5C-AB42-940E-73425BDEEC25}"/>
          </ac:spMkLst>
        </pc:spChg>
        <pc:spChg chg="mod">
          <ac:chgData name="Davide Fontana" userId="b56f686a-c3f1-4463-9945-7fb09e86750a" providerId="ADAL" clId="{16FAC8CF-EC02-E641-87ED-BE24AA45FA37}" dt="2020-12-15T13:47:29.251" v="1498" actId="20577"/>
          <ac:spMkLst>
            <pc:docMk/>
            <pc:sldMk cId="2379302362" sldId="303"/>
            <ac:spMk id="51" creationId="{00000000-0000-0000-0000-000000000000}"/>
          </ac:spMkLst>
        </pc:spChg>
        <pc:picChg chg="add mod">
          <ac:chgData name="Davide Fontana" userId="b56f686a-c3f1-4463-9945-7fb09e86750a" providerId="ADAL" clId="{16FAC8CF-EC02-E641-87ED-BE24AA45FA37}" dt="2020-12-15T13:51:48.282" v="1510" actId="1076"/>
          <ac:picMkLst>
            <pc:docMk/>
            <pc:sldMk cId="2379302362" sldId="303"/>
            <ac:picMk id="4" creationId="{539FDC6E-FA5B-6148-8A91-2BEB8C35C289}"/>
          </ac:picMkLst>
        </pc:picChg>
        <pc:picChg chg="del">
          <ac:chgData name="Davide Fontana" userId="b56f686a-c3f1-4463-9945-7fb09e86750a" providerId="ADAL" clId="{16FAC8CF-EC02-E641-87ED-BE24AA45FA37}" dt="2020-12-15T13:47:35.057" v="1501" actId="478"/>
          <ac:picMkLst>
            <pc:docMk/>
            <pc:sldMk cId="2379302362" sldId="303"/>
            <ac:picMk id="5" creationId="{78323EC7-DF15-421D-B789-4DC3DF8505EC}"/>
          </ac:picMkLst>
        </pc:picChg>
        <pc:picChg chg="del">
          <ac:chgData name="Davide Fontana" userId="b56f686a-c3f1-4463-9945-7fb09e86750a" providerId="ADAL" clId="{16FAC8CF-EC02-E641-87ED-BE24AA45FA37}" dt="2020-12-15T13:47:35.821" v="1502" actId="478"/>
          <ac:picMkLst>
            <pc:docMk/>
            <pc:sldMk cId="2379302362" sldId="303"/>
            <ac:picMk id="8" creationId="{C5814DC4-FC6C-47CB-B460-6E2E80CD70DD}"/>
          </ac:picMkLst>
        </pc:picChg>
      </pc:sldChg>
      <pc:sldChg chg="addSp delSp modSp add mod">
        <pc:chgData name="Davide Fontana" userId="b56f686a-c3f1-4463-9945-7fb09e86750a" providerId="ADAL" clId="{16FAC8CF-EC02-E641-87ED-BE24AA45FA37}" dt="2020-12-15T13:54:21.512" v="1553" actId="20577"/>
        <pc:sldMkLst>
          <pc:docMk/>
          <pc:sldMk cId="186297145" sldId="304"/>
        </pc:sldMkLst>
        <pc:spChg chg="mod">
          <ac:chgData name="Davide Fontana" userId="b56f686a-c3f1-4463-9945-7fb09e86750a" providerId="ADAL" clId="{16FAC8CF-EC02-E641-87ED-BE24AA45FA37}" dt="2020-12-15T13:54:21.512" v="1553" actId="20577"/>
          <ac:spMkLst>
            <pc:docMk/>
            <pc:sldMk cId="186297145" sldId="304"/>
            <ac:spMk id="51" creationId="{00000000-0000-0000-0000-000000000000}"/>
          </ac:spMkLst>
        </pc:spChg>
        <pc:picChg chg="del">
          <ac:chgData name="Davide Fontana" userId="b56f686a-c3f1-4463-9945-7fb09e86750a" providerId="ADAL" clId="{16FAC8CF-EC02-E641-87ED-BE24AA45FA37}" dt="2020-12-15T13:52:05.956" v="1512" actId="478"/>
          <ac:picMkLst>
            <pc:docMk/>
            <pc:sldMk cId="186297145" sldId="304"/>
            <ac:picMk id="4" creationId="{539FDC6E-FA5B-6148-8A91-2BEB8C35C289}"/>
          </ac:picMkLst>
        </pc:picChg>
        <pc:picChg chg="add mod">
          <ac:chgData name="Davide Fontana" userId="b56f686a-c3f1-4463-9945-7fb09e86750a" providerId="ADAL" clId="{16FAC8CF-EC02-E641-87ED-BE24AA45FA37}" dt="2020-12-15T13:52:51.811" v="1539" actId="1076"/>
          <ac:picMkLst>
            <pc:docMk/>
            <pc:sldMk cId="186297145" sldId="304"/>
            <ac:picMk id="5" creationId="{8ECB3E64-7DE9-D645-B649-E24F177A512A}"/>
          </ac:picMkLst>
        </pc:picChg>
      </pc:sldChg>
      <pc:sldChg chg="addSp modSp add mod">
        <pc:chgData name="Davide Fontana" userId="b56f686a-c3f1-4463-9945-7fb09e86750a" providerId="ADAL" clId="{16FAC8CF-EC02-E641-87ED-BE24AA45FA37}" dt="2020-12-15T13:55:27.507" v="1581" actId="20577"/>
        <pc:sldMkLst>
          <pc:docMk/>
          <pc:sldMk cId="3895255726" sldId="305"/>
        </pc:sldMkLst>
        <pc:spChg chg="mod">
          <ac:chgData name="Davide Fontana" userId="b56f686a-c3f1-4463-9945-7fb09e86750a" providerId="ADAL" clId="{16FAC8CF-EC02-E641-87ED-BE24AA45FA37}" dt="2020-12-15T13:55:27.507" v="1581" actId="20577"/>
          <ac:spMkLst>
            <pc:docMk/>
            <pc:sldMk cId="3895255726" sldId="305"/>
            <ac:spMk id="51" creationId="{00000000-0000-0000-0000-000000000000}"/>
          </ac:spMkLst>
        </pc:spChg>
        <pc:picChg chg="add mod">
          <ac:chgData name="Davide Fontana" userId="b56f686a-c3f1-4463-9945-7fb09e86750a" providerId="ADAL" clId="{16FAC8CF-EC02-E641-87ED-BE24AA45FA37}" dt="2020-12-15T13:54:06.242" v="1544" actId="1076"/>
          <ac:picMkLst>
            <pc:docMk/>
            <pc:sldMk cId="3895255726" sldId="305"/>
            <ac:picMk id="4" creationId="{F0DA0C81-09BC-DF42-9741-714A2C595942}"/>
          </ac:picMkLst>
        </pc:picChg>
      </pc:sldChg>
      <pc:sldChg chg="addSp modSp add mod">
        <pc:chgData name="Davide Fontana" userId="b56f686a-c3f1-4463-9945-7fb09e86750a" providerId="ADAL" clId="{16FAC8CF-EC02-E641-87ED-BE24AA45FA37}" dt="2020-12-15T13:55:22.467" v="1580" actId="20577"/>
        <pc:sldMkLst>
          <pc:docMk/>
          <pc:sldMk cId="2068660726" sldId="306"/>
        </pc:sldMkLst>
        <pc:spChg chg="mod">
          <ac:chgData name="Davide Fontana" userId="b56f686a-c3f1-4463-9945-7fb09e86750a" providerId="ADAL" clId="{16FAC8CF-EC02-E641-87ED-BE24AA45FA37}" dt="2020-12-15T13:55:22.467" v="1580" actId="20577"/>
          <ac:spMkLst>
            <pc:docMk/>
            <pc:sldMk cId="2068660726" sldId="306"/>
            <ac:spMk id="51" creationId="{00000000-0000-0000-0000-000000000000}"/>
          </ac:spMkLst>
        </pc:spChg>
        <pc:picChg chg="add mod">
          <ac:chgData name="Davide Fontana" userId="b56f686a-c3f1-4463-9945-7fb09e86750a" providerId="ADAL" clId="{16FAC8CF-EC02-E641-87ED-BE24AA45FA37}" dt="2020-12-15T13:55:08.737" v="1558" actId="1076"/>
          <ac:picMkLst>
            <pc:docMk/>
            <pc:sldMk cId="2068660726" sldId="306"/>
            <ac:picMk id="4" creationId="{3A9241EF-DFF1-DD46-B71D-DFF47F10308F}"/>
          </ac:picMkLst>
        </pc:picChg>
      </pc:sldChg>
      <pc:sldChg chg="addSp delSp modSp add mod">
        <pc:chgData name="Davide Fontana" userId="b56f686a-c3f1-4463-9945-7fb09e86750a" providerId="ADAL" clId="{16FAC8CF-EC02-E641-87ED-BE24AA45FA37}" dt="2020-12-15T14:13:31.991" v="1622" actId="1076"/>
        <pc:sldMkLst>
          <pc:docMk/>
          <pc:sldMk cId="16342431" sldId="307"/>
        </pc:sldMkLst>
        <pc:spChg chg="mod">
          <ac:chgData name="Davide Fontana" userId="b56f686a-c3f1-4463-9945-7fb09e86750a" providerId="ADAL" clId="{16FAC8CF-EC02-E641-87ED-BE24AA45FA37}" dt="2020-12-15T13:55:51.729" v="1589" actId="20577"/>
          <ac:spMkLst>
            <pc:docMk/>
            <pc:sldMk cId="16342431" sldId="307"/>
            <ac:spMk id="51" creationId="{00000000-0000-0000-0000-000000000000}"/>
          </ac:spMkLst>
        </pc:spChg>
        <pc:picChg chg="add del mod">
          <ac:chgData name="Davide Fontana" userId="b56f686a-c3f1-4463-9945-7fb09e86750a" providerId="ADAL" clId="{16FAC8CF-EC02-E641-87ED-BE24AA45FA37}" dt="2020-12-15T13:58:38.764" v="1595" actId="478"/>
          <ac:picMkLst>
            <pc:docMk/>
            <pc:sldMk cId="16342431" sldId="307"/>
            <ac:picMk id="4" creationId="{3A7468D7-FFDC-5C47-B1D6-B78B008E41DE}"/>
          </ac:picMkLst>
        </pc:picChg>
        <pc:picChg chg="add del mod">
          <ac:chgData name="Davide Fontana" userId="b56f686a-c3f1-4463-9945-7fb09e86750a" providerId="ADAL" clId="{16FAC8CF-EC02-E641-87ED-BE24AA45FA37}" dt="2020-12-15T14:13:17.355" v="1617" actId="478"/>
          <ac:picMkLst>
            <pc:docMk/>
            <pc:sldMk cId="16342431" sldId="307"/>
            <ac:picMk id="6" creationId="{9EA88BBD-A8E9-4B41-9188-EB4369D6807E}"/>
          </ac:picMkLst>
        </pc:picChg>
        <pc:picChg chg="add mod">
          <ac:chgData name="Davide Fontana" userId="b56f686a-c3f1-4463-9945-7fb09e86750a" providerId="ADAL" clId="{16FAC8CF-EC02-E641-87ED-BE24AA45FA37}" dt="2020-12-15T14:13:31.991" v="1622" actId="1076"/>
          <ac:picMkLst>
            <pc:docMk/>
            <pc:sldMk cId="16342431" sldId="307"/>
            <ac:picMk id="8" creationId="{A6FE4F19-E03C-4D45-BB67-55CABEBEE43F}"/>
          </ac:picMkLst>
        </pc:picChg>
      </pc:sldChg>
      <pc:sldChg chg="addSp delSp modSp add mod">
        <pc:chgData name="Davide Fontana" userId="b56f686a-c3f1-4463-9945-7fb09e86750a" providerId="ADAL" clId="{16FAC8CF-EC02-E641-87ED-BE24AA45FA37}" dt="2020-12-15T14:05:31.651" v="1611" actId="962"/>
        <pc:sldMkLst>
          <pc:docMk/>
          <pc:sldMk cId="1123140664" sldId="308"/>
        </pc:sldMkLst>
        <pc:spChg chg="mod">
          <ac:chgData name="Davide Fontana" userId="b56f686a-c3f1-4463-9945-7fb09e86750a" providerId="ADAL" clId="{16FAC8CF-EC02-E641-87ED-BE24AA45FA37}" dt="2020-12-15T13:59:39.427" v="1603" actId="20577"/>
          <ac:spMkLst>
            <pc:docMk/>
            <pc:sldMk cId="1123140664" sldId="308"/>
            <ac:spMk id="51" creationId="{00000000-0000-0000-0000-000000000000}"/>
          </ac:spMkLst>
        </pc:spChg>
        <pc:picChg chg="add del mod">
          <ac:chgData name="Davide Fontana" userId="b56f686a-c3f1-4463-9945-7fb09e86750a" providerId="ADAL" clId="{16FAC8CF-EC02-E641-87ED-BE24AA45FA37}" dt="2020-12-15T14:02:58.480" v="1608" actId="478"/>
          <ac:picMkLst>
            <pc:docMk/>
            <pc:sldMk cId="1123140664" sldId="308"/>
            <ac:picMk id="4" creationId="{A55607C8-D2E6-8040-8C48-3D14C3AD501B}"/>
          </ac:picMkLst>
        </pc:picChg>
        <pc:picChg chg="add mod">
          <ac:chgData name="Davide Fontana" userId="b56f686a-c3f1-4463-9945-7fb09e86750a" providerId="ADAL" clId="{16FAC8CF-EC02-E641-87ED-BE24AA45FA37}" dt="2020-12-15T14:05:31.651" v="1611" actId="962"/>
          <ac:picMkLst>
            <pc:docMk/>
            <pc:sldMk cId="1123140664" sldId="308"/>
            <ac:picMk id="6" creationId="{DF4EEE65-51AA-1E4D-8513-6D137435D8E8}"/>
          </ac:picMkLst>
        </pc:picChg>
      </pc:sldChg>
    </pc:docChg>
  </pc:docChgLst>
  <pc:docChgLst>
    <pc:chgData name="Alessandro Sotti" userId="S::10526312@polimi.it::589af687-352b-420b-a312-5cfd6432f2e4" providerId="AD" clId="Web-{7FC41B55-5C02-4DF8-A4A5-64D1BDB77EC6}"/>
    <pc:docChg chg="modSld">
      <pc:chgData name="Alessandro Sotti" userId="S::10526312@polimi.it::589af687-352b-420b-a312-5cfd6432f2e4" providerId="AD" clId="Web-{7FC41B55-5C02-4DF8-A4A5-64D1BDB77EC6}" dt="2020-12-14T07:29:16.935" v="12" actId="20577"/>
      <pc:docMkLst>
        <pc:docMk/>
      </pc:docMkLst>
      <pc:sldChg chg="modSp">
        <pc:chgData name="Alessandro Sotti" userId="S::10526312@polimi.it::589af687-352b-420b-a312-5cfd6432f2e4" providerId="AD" clId="Web-{7FC41B55-5C02-4DF8-A4A5-64D1BDB77EC6}" dt="2020-12-14T07:29:15.716" v="10" actId="20577"/>
        <pc:sldMkLst>
          <pc:docMk/>
          <pc:sldMk cId="3962583941" sldId="256"/>
        </pc:sldMkLst>
        <pc:spChg chg="mod">
          <ac:chgData name="Alessandro Sotti" userId="S::10526312@polimi.it::589af687-352b-420b-a312-5cfd6432f2e4" providerId="AD" clId="Web-{7FC41B55-5C02-4DF8-A4A5-64D1BDB77EC6}" dt="2020-12-14T07:29:15.716" v="10" actId="20577"/>
          <ac:spMkLst>
            <pc:docMk/>
            <pc:sldMk cId="3962583941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88A28-4248-DA47-BC08-C1650B53869B}" type="datetimeFigureOut">
              <a:rPr lang="it-IT" smtClean="0"/>
              <a:t>23/12/2020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1DB8B-9886-194B-828A-D3093854291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58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60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66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78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8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3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81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328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58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66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1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59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232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916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14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763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14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15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30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01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725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09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31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67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446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061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878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580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063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74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545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233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96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84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172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294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899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2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45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7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1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9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29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716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23.12.2020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emf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emf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emf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3654910" y="2118825"/>
            <a:ext cx="7342250" cy="2382225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indent="457200">
              <a:spcBef>
                <a:spcPts val="0"/>
              </a:spcBef>
            </a:pPr>
            <a:r>
              <a:rPr lang="it-IT" sz="3600" b="1" err="1">
                <a:solidFill>
                  <a:schemeClr val="accent1">
                    <a:lumMod val="75000"/>
                  </a:schemeClr>
                </a:solidFill>
              </a:rPr>
              <a:t>Mechatronic</a:t>
            </a:r>
            <a:r>
              <a:rPr lang="it-IT" sz="36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600" b="1" err="1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it-IT" sz="3600" b="1">
                <a:solidFill>
                  <a:schemeClr val="accent1">
                    <a:lumMod val="75000"/>
                  </a:schemeClr>
                </a:solidFill>
              </a:rPr>
              <a:t> design &amp; </a:t>
            </a:r>
            <a:r>
              <a:rPr lang="it-IT" sz="3600" b="1" err="1">
                <a:solidFill>
                  <a:schemeClr val="accent1">
                    <a:lumMod val="75000"/>
                  </a:schemeClr>
                </a:solidFill>
              </a:rPr>
              <a:t>labs</a:t>
            </a:r>
            <a:endParaRPr sz="36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4330200" y="4501050"/>
            <a:ext cx="5692800" cy="77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it-IT" err="1">
                <a:solidFill>
                  <a:srgbClr val="003366"/>
                </a:solidFill>
              </a:rPr>
              <a:t>Quadcopter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44" name="Shape 44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ctrTitle" idx="2"/>
          </p:nvPr>
        </p:nvSpPr>
        <p:spPr>
          <a:xfrm>
            <a:off x="33180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21003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Thrust</a:t>
            </a:r>
            <a:r>
              <a:rPr lang="it-IT" sz="3000">
                <a:solidFill>
                  <a:srgbClr val="003366"/>
                </a:solidFill>
              </a:rPr>
              <a:t> force: </a:t>
            </a:r>
            <a:r>
              <a:rPr lang="it-IT" sz="3000" err="1">
                <a:solidFill>
                  <a:srgbClr val="003366"/>
                </a:solidFill>
              </a:rPr>
              <a:t>motors</a:t>
            </a:r>
            <a:r>
              <a:rPr lang="it-IT" sz="3000">
                <a:solidFill>
                  <a:srgbClr val="003366"/>
                </a:solidFill>
              </a:rPr>
              <a:t> and </a:t>
            </a:r>
            <a:r>
              <a:rPr lang="it-IT" sz="3000" err="1">
                <a:solidFill>
                  <a:srgbClr val="003366"/>
                </a:solidFill>
              </a:rPr>
              <a:t>springs</a:t>
            </a: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8686800" cy="151368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buNone/>
            </a:pPr>
            <a:r>
              <a:rPr lang="en-US" sz="2200">
                <a:solidFill>
                  <a:srgbClr val="003366"/>
                </a:solidFill>
              </a:rPr>
              <a:t>	</a:t>
            </a:r>
            <a:r>
              <a:rPr lang="it-IT" sz="2200">
                <a:solidFill>
                  <a:srgbClr val="003366"/>
                </a:solidFill>
              </a:rPr>
              <a:t>The </a:t>
            </a:r>
            <a:r>
              <a:rPr lang="it-IT" sz="2200" err="1">
                <a:solidFill>
                  <a:srgbClr val="003366"/>
                </a:solidFill>
              </a:rPr>
              <a:t>basic</a:t>
            </a:r>
            <a:r>
              <a:rPr lang="it-IT" sz="2200">
                <a:solidFill>
                  <a:srgbClr val="003366"/>
                </a:solidFill>
              </a:rPr>
              <a:t> idea is to </a:t>
            </a:r>
            <a:r>
              <a:rPr lang="it-IT" sz="2200" err="1">
                <a:solidFill>
                  <a:srgbClr val="003366"/>
                </a:solidFill>
              </a:rPr>
              <a:t>measure</a:t>
            </a:r>
            <a:r>
              <a:rPr lang="it-IT" sz="2200">
                <a:solidFill>
                  <a:srgbClr val="003366"/>
                </a:solidFill>
              </a:rPr>
              <a:t> the </a:t>
            </a:r>
            <a:r>
              <a:rPr lang="it-IT" sz="2200" err="1">
                <a:solidFill>
                  <a:srgbClr val="003366"/>
                </a:solidFill>
              </a:rPr>
              <a:t>thrust</a:t>
            </a:r>
            <a:r>
              <a:rPr lang="it-IT" sz="2200">
                <a:solidFill>
                  <a:srgbClr val="003366"/>
                </a:solidFill>
              </a:rPr>
              <a:t> force of the </a:t>
            </a:r>
            <a:r>
              <a:rPr lang="it-IT" sz="2200" err="1">
                <a:solidFill>
                  <a:srgbClr val="003366"/>
                </a:solidFill>
              </a:rPr>
              <a:t>motors</a:t>
            </a:r>
            <a:r>
              <a:rPr lang="it-IT" sz="2200">
                <a:solidFill>
                  <a:srgbClr val="003366"/>
                </a:solidFill>
              </a:rPr>
              <a:t> </a:t>
            </a:r>
            <a:r>
              <a:rPr lang="it-IT" sz="2200" err="1">
                <a:solidFill>
                  <a:srgbClr val="003366"/>
                </a:solidFill>
              </a:rPr>
              <a:t>through</a:t>
            </a:r>
            <a:r>
              <a:rPr lang="it-IT" sz="2200">
                <a:solidFill>
                  <a:srgbClr val="003366"/>
                </a:solidFill>
              </a:rPr>
              <a:t> the </a:t>
            </a:r>
            <a:r>
              <a:rPr lang="it-IT" sz="2200" err="1">
                <a:solidFill>
                  <a:srgbClr val="003366"/>
                </a:solidFill>
              </a:rPr>
              <a:t>measurement</a:t>
            </a:r>
            <a:r>
              <a:rPr lang="en-US" sz="2200">
                <a:solidFill>
                  <a:srgbClr val="003366"/>
                </a:solidFill>
              </a:rPr>
              <a:t> </a:t>
            </a:r>
            <a:r>
              <a:rPr lang="it-IT" sz="2200">
                <a:solidFill>
                  <a:srgbClr val="003366"/>
                </a:solidFill>
              </a:rPr>
              <a:t>of the </a:t>
            </a:r>
            <a:r>
              <a:rPr lang="it-IT" sz="2200" err="1">
                <a:solidFill>
                  <a:srgbClr val="003366"/>
                </a:solidFill>
              </a:rPr>
              <a:t>extension</a:t>
            </a:r>
            <a:r>
              <a:rPr lang="it-IT" sz="2200">
                <a:solidFill>
                  <a:srgbClr val="003366"/>
                </a:solidFill>
              </a:rPr>
              <a:t> (and </a:t>
            </a:r>
            <a:r>
              <a:rPr lang="it-IT" sz="2200" err="1">
                <a:solidFill>
                  <a:srgbClr val="003366"/>
                </a:solidFill>
              </a:rPr>
              <a:t>compression</a:t>
            </a:r>
            <a:r>
              <a:rPr lang="it-IT" sz="2200">
                <a:solidFill>
                  <a:srgbClr val="003366"/>
                </a:solidFill>
              </a:rPr>
              <a:t>) of </a:t>
            </a:r>
            <a:r>
              <a:rPr lang="it-IT" sz="2200" err="1">
                <a:solidFill>
                  <a:srgbClr val="003366"/>
                </a:solidFill>
              </a:rPr>
              <a:t>springs</a:t>
            </a:r>
            <a:r>
              <a:rPr lang="it-IT" sz="2200">
                <a:solidFill>
                  <a:srgbClr val="003366"/>
                </a:solidFill>
              </a:rPr>
              <a:t> that </a:t>
            </a:r>
            <a:r>
              <a:rPr lang="it-IT" sz="2200" err="1">
                <a:solidFill>
                  <a:srgbClr val="003366"/>
                </a:solidFill>
              </a:rPr>
              <a:t>have</a:t>
            </a:r>
            <a:r>
              <a:rPr lang="it-IT" sz="2200">
                <a:solidFill>
                  <a:srgbClr val="003366"/>
                </a:solidFill>
              </a:rPr>
              <a:t> </a:t>
            </a:r>
            <a:r>
              <a:rPr lang="it-IT" sz="2200" err="1">
                <a:solidFill>
                  <a:srgbClr val="003366"/>
                </a:solidFill>
              </a:rPr>
              <a:t>been</a:t>
            </a:r>
            <a:r>
              <a:rPr lang="it-IT" sz="2200">
                <a:solidFill>
                  <a:srgbClr val="003366"/>
                </a:solidFill>
              </a:rPr>
              <a:t> </a:t>
            </a:r>
            <a:r>
              <a:rPr lang="it-IT" sz="2200" err="1">
                <a:solidFill>
                  <a:srgbClr val="003366"/>
                </a:solidFill>
              </a:rPr>
              <a:t>fixed</a:t>
            </a:r>
            <a:r>
              <a:rPr lang="it-IT" sz="2200">
                <a:solidFill>
                  <a:srgbClr val="003366"/>
                </a:solidFill>
              </a:rPr>
              <a:t> on the base of the </a:t>
            </a:r>
            <a:r>
              <a:rPr lang="it-IT" sz="2200" err="1">
                <a:solidFill>
                  <a:srgbClr val="003366"/>
                </a:solidFill>
              </a:rPr>
              <a:t>quadcopter</a:t>
            </a:r>
            <a:r>
              <a:rPr lang="en-US" sz="2200">
                <a:solidFill>
                  <a:srgbClr val="003366"/>
                </a:solidFill>
              </a:rPr>
              <a:t>.</a:t>
            </a:r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" name="aa792ae0-e77e-4262-835d-98d5353d4686" descr="aa792ae0-e77e-4262-835d-98d5353d4686">
            <a:hlinkClick r:id="" action="ppaction://media"/>
            <a:extLst>
              <a:ext uri="{FF2B5EF4-FFF2-40B4-BE49-F238E27FC236}">
                <a16:creationId xmlns:a16="http://schemas.microsoft.com/office/drawing/2014/main" id="{3C62C6DC-3022-9F49-88AD-CE30151CF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20678" y="2317776"/>
            <a:ext cx="7049174" cy="3990099"/>
          </a:xfrm>
          <a:prstGeom prst="rect">
            <a:avLst/>
          </a:prstGeom>
        </p:spPr>
      </p:pic>
      <p:pic>
        <p:nvPicPr>
          <p:cNvPr id="11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CBF7F23-DAD3-0A43-AA45-15629C37D2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7" y="2309951"/>
            <a:ext cx="4844728" cy="3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46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76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Thrust</a:t>
            </a:r>
            <a:r>
              <a:rPr lang="it-IT" sz="3000">
                <a:solidFill>
                  <a:srgbClr val="003366"/>
                </a:solidFill>
              </a:rPr>
              <a:t> force: </a:t>
            </a:r>
            <a:r>
              <a:rPr lang="it-IT" sz="3000" err="1">
                <a:solidFill>
                  <a:srgbClr val="003366"/>
                </a:solidFill>
              </a:rPr>
              <a:t>stiffness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evaluation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417AD5F-7223-FB4B-AE81-5226EC9B8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07" y="888057"/>
            <a:ext cx="6406584" cy="52879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779DB7-36CD-0341-8C04-4673024140CB}"/>
              </a:ext>
            </a:extLst>
          </p:cNvPr>
          <p:cNvSpPr txBox="1"/>
          <p:nvPr/>
        </p:nvSpPr>
        <p:spPr>
          <a:xfrm>
            <a:off x="6450904" y="4747364"/>
            <a:ext cx="2653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K=158.3 [</a:t>
            </a:r>
            <a:r>
              <a:rPr lang="it-IT" sz="3200" err="1"/>
              <a:t>N</a:t>
            </a:r>
            <a:r>
              <a:rPr lang="it-IT" sz="3200"/>
              <a:t>/m]</a:t>
            </a:r>
          </a:p>
        </p:txBody>
      </p:sp>
    </p:spTree>
    <p:extLst>
      <p:ext uri="{BB962C8B-B14F-4D97-AF65-F5344CB8AC3E}">
        <p14:creationId xmlns:p14="http://schemas.microsoft.com/office/powerpoint/2010/main" val="134044044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Thrust</a:t>
            </a:r>
            <a:r>
              <a:rPr lang="it-IT" sz="3000">
                <a:solidFill>
                  <a:srgbClr val="003366"/>
                </a:solidFill>
              </a:rPr>
              <a:t> force: force </a:t>
            </a:r>
            <a:r>
              <a:rPr lang="it-IT" sz="3000" err="1">
                <a:solidFill>
                  <a:srgbClr val="003366"/>
                </a:solidFill>
              </a:rPr>
              <a:t>at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every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angulation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56724823-7CD8-594B-A3A5-5766CA85E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3" y="943593"/>
            <a:ext cx="5696752" cy="4970816"/>
          </a:xfrm>
          <a:prstGeom prst="rect">
            <a:avLst/>
          </a:prstGeom>
        </p:spPr>
      </p:pic>
      <p:pic>
        <p:nvPicPr>
          <p:cNvPr id="10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32FE2F-099B-6B4F-AC88-FC7CB5934C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44" y="943592"/>
            <a:ext cx="6023688" cy="49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5342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Thrust</a:t>
            </a:r>
            <a:r>
              <a:rPr lang="it-IT" sz="3000">
                <a:solidFill>
                  <a:srgbClr val="003366"/>
                </a:solidFill>
              </a:rPr>
              <a:t> force: </a:t>
            </a:r>
            <a:r>
              <a:rPr lang="it-IT" sz="3000" err="1">
                <a:solidFill>
                  <a:srgbClr val="003366"/>
                </a:solidFill>
              </a:rPr>
              <a:t>stiffness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evaluation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7" name="Picture 3" descr="Chart&#10;&#10;Description automatically generated">
            <a:extLst>
              <a:ext uri="{FF2B5EF4-FFF2-40B4-BE49-F238E27FC236}">
                <a16:creationId xmlns:a16="http://schemas.microsoft.com/office/drawing/2014/main" id="{649614D0-1A05-C849-804D-BC14CFB6D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12" y="755642"/>
            <a:ext cx="7147973" cy="57669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3BFC29-B3EC-734D-9660-862AF6B4A831}"/>
              </a:ext>
            </a:extLst>
          </p:cNvPr>
          <p:cNvSpPr txBox="1"/>
          <p:nvPr/>
        </p:nvSpPr>
        <p:spPr>
          <a:xfrm>
            <a:off x="6429900" y="5369169"/>
            <a:ext cx="275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Linear </a:t>
            </a:r>
            <a:r>
              <a:rPr lang="it-IT" sz="2400" err="1"/>
              <a:t>range</a:t>
            </a:r>
            <a:r>
              <a:rPr lang="it-IT" sz="2400"/>
              <a:t> ≈ 1÷5 </a:t>
            </a:r>
            <a:r>
              <a:rPr lang="it-IT" sz="2400" err="1"/>
              <a:t>N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2881390971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71D079-D113-8E44-8822-706CA0687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38325" y="96678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366"/>
                </a:solidFill>
                <a:cs typeface="Calibri"/>
              </a:rPr>
              <a:t>Proportional Integral Derivative control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366"/>
                </a:solidFill>
                <a:cs typeface="Calibri"/>
              </a:rPr>
              <a:t>Have a better estimation of the controlled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366"/>
                </a:solidFill>
                <a:cs typeface="Calibri"/>
              </a:rPr>
              <a:t>Modifying the gains: obtaining required criteria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366"/>
                </a:solidFill>
                <a:cs typeface="Calibri"/>
              </a:rPr>
              <a:t>Anti-wind up Filter</a:t>
            </a:r>
          </a:p>
          <a:p>
            <a:pPr>
              <a:buFont typeface="Wingdings" panose="05000000000000000000" pitchFamily="2" charset="2"/>
              <a:buChar char="Ø"/>
            </a:pPr>
            <a:endParaRPr lang="en-IT" b="1" dirty="0">
              <a:solidFill>
                <a:srgbClr val="003366"/>
              </a:solidFill>
              <a:cs typeface="Calibri"/>
            </a:endParaRPr>
          </a:p>
        </p:txBody>
      </p:sp>
      <p:sp>
        <p:nvSpPr>
          <p:cNvPr id="8" name="Shape 51">
            <a:extLst>
              <a:ext uri="{FF2B5EF4-FFF2-40B4-BE49-F238E27FC236}">
                <a16:creationId xmlns:a16="http://schemas.microsoft.com/office/drawing/2014/main" id="{517979A7-73C9-4638-98D0-7F8615A82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617" y="131826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Continuous Time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B30D6-B55B-4E06-9554-CB48E31CC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225" y="4321157"/>
            <a:ext cx="34099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21F25-35CB-4385-AB95-C8170622D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450" y="3176006"/>
            <a:ext cx="5029200" cy="86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8E3C5-BC4F-4A22-BD3E-331C11312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645" y="2715459"/>
            <a:ext cx="3914115" cy="31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558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71D079-D113-8E44-8822-706CA0687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38325" y="96678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3366"/>
                </a:solidFill>
                <a:cs typeface="Calibri"/>
              </a:rPr>
              <a:t>System in Laplace Domain</a:t>
            </a:r>
          </a:p>
        </p:txBody>
      </p:sp>
      <p:sp>
        <p:nvSpPr>
          <p:cNvPr id="8" name="Shape 51">
            <a:extLst>
              <a:ext uri="{FF2B5EF4-FFF2-40B4-BE49-F238E27FC236}">
                <a16:creationId xmlns:a16="http://schemas.microsoft.com/office/drawing/2014/main" id="{517979A7-73C9-4638-98D0-7F8615A82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9617" y="131826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Continuous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2EBD48-7840-4FDE-B99F-18D6BA0F8E9B}"/>
                  </a:ext>
                </a:extLst>
              </p:cNvPr>
              <p:cNvSpPr txBox="1"/>
              <p:nvPr/>
            </p:nvSpPr>
            <p:spPr>
              <a:xfrm>
                <a:off x="1837357" y="2733569"/>
                <a:ext cx="1864357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𝐽</m:t>
                    </m:r>
                    <m:acc>
                      <m:accPr>
                        <m:chr m:val="̈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b="0"/>
                  <a:t>F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2EBD48-7840-4FDE-B99F-18D6BA0F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357" y="2733569"/>
                <a:ext cx="1864357" cy="386452"/>
              </a:xfrm>
              <a:prstGeom prst="rect">
                <a:avLst/>
              </a:prstGeom>
              <a:blipFill>
                <a:blip r:embed="rId6"/>
                <a:stretch>
                  <a:fillRect l="-7190" t="-18750" r="-9150" b="-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99294E-EA4F-4174-96D6-28F9D1FC41DA}"/>
                  </a:ext>
                </a:extLst>
              </p:cNvPr>
              <p:cNvSpPr txBox="1"/>
              <p:nvPr/>
            </p:nvSpPr>
            <p:spPr>
              <a:xfrm>
                <a:off x="1693632" y="3173558"/>
                <a:ext cx="1811842" cy="74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2400" b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99294E-EA4F-4174-96D6-28F9D1FC4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32" y="3173558"/>
                <a:ext cx="1811842" cy="7496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42BE6B8-BA68-42C0-BAB2-75AA1C8DFCA1}"/>
              </a:ext>
            </a:extLst>
          </p:cNvPr>
          <p:cNvSpPr/>
          <p:nvPr/>
        </p:nvSpPr>
        <p:spPr>
          <a:xfrm>
            <a:off x="800516" y="3476516"/>
            <a:ext cx="691550" cy="23853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magine 8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4B12F1D2-D769-4C11-95C1-FD54AFF19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93" y="2214931"/>
            <a:ext cx="5380175" cy="25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6474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Continuous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8"/>
            <a:ext cx="9219120" cy="7028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Control Synthesis: Bode Criteria not applicable</a:t>
            </a:r>
            <a:endParaRPr lang="it-IT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sz="2200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2">
            <a:extLst>
              <a:ext uri="{FF2B5EF4-FFF2-40B4-BE49-F238E27FC236}">
                <a16:creationId xmlns:a16="http://schemas.microsoft.com/office/drawing/2014/main" id="{E4E70701-FDEB-434B-BC48-C6F25A9B7578}"/>
              </a:ext>
            </a:extLst>
          </p:cNvPr>
          <p:cNvSpPr txBox="1">
            <a:spLocks/>
          </p:cNvSpPr>
          <p:nvPr/>
        </p:nvSpPr>
        <p:spPr>
          <a:xfrm>
            <a:off x="1521125" y="1519905"/>
            <a:ext cx="8229600" cy="437699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Ø"/>
            </a:pPr>
            <a:r>
              <a:rPr lang="it-IT" b="1" dirty="0">
                <a:solidFill>
                  <a:srgbClr val="003366"/>
                </a:solidFill>
                <a:cs typeface="Calibri"/>
              </a:rPr>
              <a:t>High phase margin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b="1">
                <a:solidFill>
                  <a:srgbClr val="003366"/>
                </a:solidFill>
                <a:cs typeface="Calibri"/>
              </a:rPr>
              <a:t>Slope -1 in </a:t>
            </a:r>
            <a:r>
              <a:rPr lang="it-IT" b="1" dirty="0">
                <a:solidFill>
                  <a:srgbClr val="003366"/>
                </a:solidFill>
                <a:cs typeface="Calibri"/>
              </a:rPr>
              <a:t>the cross over frequency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b="1" dirty="0">
                <a:solidFill>
                  <a:srgbClr val="003366"/>
                </a:solidFill>
                <a:cs typeface="Calibri"/>
              </a:rPr>
              <a:t>Definition </a:t>
            </a:r>
            <a:r>
              <a:rPr lang="it-IT" b="1" dirty="0">
                <a:solidFill>
                  <a:srgbClr val="003366"/>
                </a:solidFill>
                <a:cs typeface="Calibri"/>
              </a:rPr>
              <a:t>of a Transfer Function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b="1" dirty="0">
                <a:solidFill>
                  <a:srgbClr val="003366"/>
                </a:solidFill>
                <a:cs typeface="Calibri"/>
              </a:rPr>
              <a:t>Damped and quick transient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b="1" dirty="0">
                <a:solidFill>
                  <a:srgbClr val="003366"/>
                </a:solidFill>
                <a:cs typeface="Calibri"/>
              </a:rPr>
              <a:t>Minimal Steady-state error</a:t>
            </a:r>
            <a:br>
              <a:rPr lang="it-IT" b="1" dirty="0">
                <a:solidFill>
                  <a:srgbClr val="003366"/>
                </a:solidFill>
                <a:cs typeface="Calibri"/>
              </a:rPr>
            </a:br>
            <a:endParaRPr lang="it-IT" b="1" dirty="0">
              <a:solidFill>
                <a:srgbClr val="003366"/>
              </a:solidFill>
              <a:cs typeface="Calibri"/>
            </a:endParaRPr>
          </a:p>
          <a:p>
            <a:pPr marL="0" indent="0">
              <a:buNone/>
            </a:pPr>
            <a:endParaRPr lang="it-IT" sz="1800" dirty="0">
              <a:solidFill>
                <a:srgbClr val="FF0000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10861-F1E9-4F9C-8FD5-0F7633B13816}"/>
                  </a:ext>
                </a:extLst>
              </p:cNvPr>
              <p:cNvSpPr txBox="1"/>
              <p:nvPr/>
            </p:nvSpPr>
            <p:spPr>
              <a:xfrm>
                <a:off x="1756401" y="4268068"/>
                <a:ext cx="8793882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578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400" b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10861-F1E9-4F9C-8FD5-0F7633B13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401" y="4268068"/>
                <a:ext cx="8793882" cy="1367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F12791C-8AA4-484E-9596-C24B8A8B6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401" y="3664492"/>
            <a:ext cx="34099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9628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Continuous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8"/>
            <a:ext cx="9219120" cy="7028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it-IT" b="1" err="1">
                <a:solidFill>
                  <a:srgbClr val="003366"/>
                </a:solidFill>
                <a:ea typeface="+mn-lt"/>
                <a:cs typeface="+mn-lt"/>
              </a:rPr>
              <a:t>Bod</a:t>
            </a: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 </a:t>
            </a:r>
            <a:r>
              <a:rPr lang="it-IT" b="1" err="1">
                <a:solidFill>
                  <a:srgbClr val="003366"/>
                </a:solidFill>
                <a:ea typeface="+mn-lt"/>
                <a:cs typeface="+mn-lt"/>
              </a:rPr>
              <a:t>Diagram</a:t>
            </a: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 of the </a:t>
            </a:r>
            <a:r>
              <a:rPr lang="it-IT" b="1" err="1">
                <a:solidFill>
                  <a:srgbClr val="003366"/>
                </a:solidFill>
                <a:ea typeface="+mn-lt"/>
                <a:cs typeface="+mn-lt"/>
              </a:rPr>
              <a:t>closed</a:t>
            </a: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 loop system</a:t>
            </a:r>
            <a:endParaRPr lang="it-IT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sz="2200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2">
            <a:extLst>
              <a:ext uri="{FF2B5EF4-FFF2-40B4-BE49-F238E27FC236}">
                <a16:creationId xmlns:a16="http://schemas.microsoft.com/office/drawing/2014/main" id="{E4E70701-FDEB-434B-BC48-C6F25A9B7578}"/>
              </a:ext>
            </a:extLst>
          </p:cNvPr>
          <p:cNvSpPr txBox="1">
            <a:spLocks/>
          </p:cNvSpPr>
          <p:nvPr/>
        </p:nvSpPr>
        <p:spPr>
          <a:xfrm>
            <a:off x="1377700" y="1441008"/>
            <a:ext cx="8229600" cy="437699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32CCBF6-8C1D-4E2B-ACC1-F3C52385B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46" y="1648592"/>
            <a:ext cx="5961075" cy="44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2644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A96702-502B-4FC4-9FEE-5F37AF2E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53" y="1982341"/>
            <a:ext cx="9151520" cy="4361376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Continuous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7"/>
            <a:ext cx="9219120" cy="209285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Step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b="1">
                <a:solidFill>
                  <a:srgbClr val="003366"/>
                </a:solidFill>
                <a:cs typeface="Calibri"/>
              </a:rPr>
              <a:t>Low overshoot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b="1">
                <a:solidFill>
                  <a:srgbClr val="003366"/>
                </a:solidFill>
                <a:cs typeface="Calibri"/>
              </a:rPr>
              <a:t>Damped transient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ED0994-38D3-4616-A384-B248961CF701}"/>
              </a:ext>
            </a:extLst>
          </p:cNvPr>
          <p:cNvSpPr/>
          <p:nvPr/>
        </p:nvSpPr>
        <p:spPr>
          <a:xfrm>
            <a:off x="6583680" y="1189439"/>
            <a:ext cx="3565719" cy="1109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200" b="1">
                <a:solidFill>
                  <a:srgbClr val="003366"/>
                </a:solidFill>
                <a:cs typeface="Calibri"/>
              </a:rPr>
              <a:t>Zero Steady state error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b="1">
                <a:solidFill>
                  <a:srgbClr val="003366"/>
                </a:solidFill>
                <a:cs typeface="Calibri"/>
              </a:rPr>
              <a:t>Small rise and settling time</a:t>
            </a:r>
          </a:p>
          <a:p>
            <a:pPr algn="ctr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221881284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CB41A29-315F-4783-B7FC-AE2C0DA87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73" y="1887768"/>
            <a:ext cx="5363831" cy="4022873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Continuous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39070" y="852107"/>
            <a:ext cx="9219120" cy="7028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Root Locus: </a:t>
            </a:r>
            <a:r>
              <a:rPr lang="it-IT" b="1" err="1">
                <a:solidFill>
                  <a:srgbClr val="003366"/>
                </a:solidFill>
                <a:ea typeface="+mn-lt"/>
                <a:cs typeface="+mn-lt"/>
              </a:rPr>
              <a:t>indication</a:t>
            </a: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 of </a:t>
            </a:r>
            <a:r>
              <a:rPr lang="it-IT" b="1" err="1">
                <a:solidFill>
                  <a:srgbClr val="003366"/>
                </a:solidFill>
                <a:ea typeface="+mn-lt"/>
                <a:cs typeface="+mn-lt"/>
              </a:rPr>
              <a:t>Stability</a:t>
            </a:r>
            <a:endParaRPr lang="it-IT" b="1">
              <a:solidFill>
                <a:srgbClr val="003366"/>
              </a:solidFill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4 poles (2 of system+2 of controller),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b="1">
                <a:solidFill>
                  <a:srgbClr val="003366"/>
                </a:solidFill>
                <a:ea typeface="+mn-lt"/>
                <a:cs typeface="+mn-lt"/>
              </a:rPr>
              <a:t>2 zeros (of controller) for the Closed loop systm </a:t>
            </a:r>
            <a:br>
              <a:rPr lang="it-IT" b="1">
                <a:solidFill>
                  <a:srgbClr val="003366"/>
                </a:solidFill>
                <a:ea typeface="+mn-lt"/>
                <a:cs typeface="+mn-lt"/>
              </a:rPr>
            </a:br>
            <a:br>
              <a:rPr lang="it-IT" b="1">
                <a:solidFill>
                  <a:srgbClr val="003366"/>
                </a:solidFill>
                <a:ea typeface="+mn-lt"/>
                <a:cs typeface="+mn-lt"/>
              </a:rPr>
            </a:br>
            <a:endParaRPr lang="it-IT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sz="2200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1767E1-1BA7-4B1E-A707-BC57A015ADA9}"/>
              </a:ext>
            </a:extLst>
          </p:cNvPr>
          <p:cNvSpPr/>
          <p:nvPr/>
        </p:nvSpPr>
        <p:spPr>
          <a:xfrm>
            <a:off x="4853354" y="3685735"/>
            <a:ext cx="478301" cy="464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0B171C-17E7-4823-9B35-D50ADB2ACF20}"/>
              </a:ext>
            </a:extLst>
          </p:cNvPr>
          <p:cNvCxnSpPr>
            <a:cxnSpLocks/>
          </p:cNvCxnSpPr>
          <p:nvPr/>
        </p:nvCxnSpPr>
        <p:spPr>
          <a:xfrm flipV="1">
            <a:off x="5331655" y="2267359"/>
            <a:ext cx="2231114" cy="141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414DC4-4310-4818-9671-F1C72122BC99}"/>
              </a:ext>
            </a:extLst>
          </p:cNvPr>
          <p:cNvCxnSpPr>
            <a:cxnSpLocks/>
          </p:cNvCxnSpPr>
          <p:nvPr/>
        </p:nvCxnSpPr>
        <p:spPr>
          <a:xfrm>
            <a:off x="5331655" y="4149969"/>
            <a:ext cx="2231114" cy="1825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9CD6683B-2A49-4179-86B9-FC6EF9EA2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69" y="2300873"/>
            <a:ext cx="3626847" cy="3674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2719912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Our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project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group</a:t>
            </a: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922422" y="315275"/>
            <a:ext cx="10347154" cy="53259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003366"/>
                </a:solidFill>
              </a:rPr>
              <a:t> </a:t>
            </a:r>
            <a:r>
              <a:rPr lang="it-IT" err="1">
                <a:solidFill>
                  <a:srgbClr val="003366"/>
                </a:solidFill>
              </a:rPr>
              <a:t>S.Jalaladdin</a:t>
            </a:r>
            <a:r>
              <a:rPr lang="it-IT">
                <a:solidFill>
                  <a:srgbClr val="003366"/>
                </a:solidFill>
              </a:rPr>
              <a:t> </a:t>
            </a:r>
            <a:r>
              <a:rPr lang="it-IT" err="1">
                <a:solidFill>
                  <a:srgbClr val="003366"/>
                </a:solidFill>
              </a:rPr>
              <a:t>Abbasi.K</a:t>
            </a:r>
            <a:r>
              <a:rPr lang="it-IT">
                <a:solidFill>
                  <a:srgbClr val="003366"/>
                </a:solidFill>
              </a:rPr>
              <a:t> – ID: 10648899 – Matricola: 927516</a:t>
            </a:r>
          </a:p>
          <a:p>
            <a:pPr>
              <a:lnSpc>
                <a:spcPct val="150000"/>
              </a:lnSpc>
            </a:pPr>
            <a:r>
              <a:rPr lang="it-IT">
                <a:solidFill>
                  <a:srgbClr val="003366"/>
                </a:solidFill>
              </a:rPr>
              <a:t>Davide Fontana – ID: 10536049 – Matricola: 944879</a:t>
            </a:r>
            <a:endParaRPr lang="it-IT">
              <a:solidFill>
                <a:srgbClr val="003366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it-IT">
                <a:solidFill>
                  <a:srgbClr val="003366"/>
                </a:solidFill>
              </a:rPr>
              <a:t>Lorenzo Mantovani – ID: 10532945 – Matricola: 946281</a:t>
            </a:r>
            <a:endParaRPr lang="it-IT">
              <a:solidFill>
                <a:srgbClr val="003366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it-IT">
                <a:solidFill>
                  <a:srgbClr val="003366"/>
                </a:solidFill>
              </a:rPr>
              <a:t>Alessandro Sotti – ID: 10526312 – Matricola: 945186</a:t>
            </a:r>
            <a:endParaRPr lang="it-IT">
              <a:solidFill>
                <a:srgbClr val="003366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it-IT" err="1">
                <a:solidFill>
                  <a:srgbClr val="003366"/>
                </a:solidFill>
              </a:rPr>
              <a:t>Ifraz</a:t>
            </a:r>
            <a:r>
              <a:rPr lang="en-US">
                <a:solidFill>
                  <a:srgbClr val="003366"/>
                </a:solidFill>
              </a:rPr>
              <a:t> Ahamed</a:t>
            </a:r>
            <a:r>
              <a:rPr lang="it-IT">
                <a:solidFill>
                  <a:srgbClr val="003366"/>
                </a:solidFill>
              </a:rPr>
              <a:t> </a:t>
            </a:r>
            <a:r>
              <a:rPr lang="it-IT" err="1">
                <a:solidFill>
                  <a:srgbClr val="003366"/>
                </a:solidFill>
              </a:rPr>
              <a:t>Syed</a:t>
            </a:r>
            <a:r>
              <a:rPr lang="en-US">
                <a:solidFill>
                  <a:srgbClr val="003366"/>
                </a:solidFill>
              </a:rPr>
              <a:t> Sirajuddin – ID: 10702171 </a:t>
            </a:r>
            <a:r>
              <a:rPr lang="it-IT">
                <a:solidFill>
                  <a:srgbClr val="003366"/>
                </a:solidFill>
              </a:rPr>
              <a:t> – Matricola: </a:t>
            </a:r>
            <a:r>
              <a:rPr lang="en-US">
                <a:solidFill>
                  <a:srgbClr val="003366"/>
                </a:solidFill>
              </a:rPr>
              <a:t>940900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318714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Discrete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7"/>
            <a:ext cx="9219120" cy="51048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3366"/>
                </a:solidFill>
                <a:cs typeface="Calibri"/>
              </a:rPr>
              <a:t>Sampling Frequency: 50 Hz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3366"/>
                </a:solidFill>
                <a:cs typeface="Calibri"/>
              </a:rPr>
              <a:t>Continuous to Discrete domain: Laplace to Z-</a:t>
            </a:r>
            <a:r>
              <a:rPr lang="en-US" b="1" err="1">
                <a:solidFill>
                  <a:srgbClr val="003366"/>
                </a:solidFill>
                <a:cs typeface="Calibri"/>
              </a:rPr>
              <a:t>Transfrom</a:t>
            </a: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marL="0" indent="0" algn="just">
              <a:buNone/>
            </a:pPr>
            <a:r>
              <a:rPr lang="en-US" b="1">
                <a:solidFill>
                  <a:srgbClr val="003366"/>
                </a:solidFill>
                <a:cs typeface="Calibri"/>
              </a:rPr>
              <a:t> Tustin discretization: </a:t>
            </a:r>
          </a:p>
          <a:p>
            <a:pPr marL="0" indent="0"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99624BE-AE13-43D1-88FF-EA67C84D3B60}"/>
              </a:ext>
            </a:extLst>
          </p:cNvPr>
          <p:cNvSpPr/>
          <p:nvPr/>
        </p:nvSpPr>
        <p:spPr>
          <a:xfrm>
            <a:off x="2926080" y="1927274"/>
            <a:ext cx="1083212" cy="28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0D58F-2523-4648-96A9-E319CE473DF7}"/>
              </a:ext>
            </a:extLst>
          </p:cNvPr>
          <p:cNvSpPr/>
          <p:nvPr/>
        </p:nvSpPr>
        <p:spPr>
          <a:xfrm>
            <a:off x="3587261" y="1791211"/>
            <a:ext cx="4318782" cy="5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003366"/>
                </a:solidFill>
                <a:cs typeface="Calibri"/>
              </a:rPr>
              <a:t>Anti-Aliasing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2E395-A463-4551-A15D-853AEE5C5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843" y="3676667"/>
            <a:ext cx="3770778" cy="2801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45F27-7D08-4E93-946D-4F8319B46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292" y="4507891"/>
            <a:ext cx="2471999" cy="11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6427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Discrete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7"/>
            <a:ext cx="9219120" cy="51048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3366"/>
                </a:solidFill>
                <a:cs typeface="Calibri"/>
              </a:rPr>
              <a:t>Position and Velocity variations with time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5896D-8FF1-4121-A5B6-30ACED681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04" y="1786919"/>
            <a:ext cx="6095999" cy="3677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9E26EE-3C10-42F1-A99C-FB219A194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86919"/>
            <a:ext cx="6541478" cy="3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6061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Discrete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7"/>
            <a:ext cx="9219120" cy="51048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3366"/>
                </a:solidFill>
                <a:cs typeface="Calibri"/>
              </a:rPr>
              <a:t>Torque variation with time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80B5DC-97F2-46C1-B809-2302AE8AC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88" y="1527786"/>
            <a:ext cx="10293534" cy="49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5342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29123" y="48611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PID Discrete Time Domain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7"/>
            <a:ext cx="9219120" cy="51048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003366"/>
                </a:solidFill>
                <a:cs typeface="Calibri"/>
              </a:rPr>
              <a:t>Force 1, and Force 2 variations with time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4870D-DFE6-46F6-8F2D-9759738E6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5083" y="1709226"/>
            <a:ext cx="6114456" cy="3556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F53BE-6912-44E0-A1AC-EC2788CD7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936" y="1709226"/>
            <a:ext cx="6302627" cy="35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07715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15550" y="527966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Optimal</a:t>
            </a:r>
            <a:r>
              <a:rPr lang="it-IT" sz="3000">
                <a:solidFill>
                  <a:srgbClr val="003366"/>
                </a:solidFill>
              </a:rPr>
              <a:t> Control</a:t>
            </a:r>
            <a:br>
              <a:rPr lang="it-IT" sz="3000"/>
            </a:b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448299" y="945767"/>
            <a:ext cx="9219120" cy="510481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b="1">
              <a:solidFill>
                <a:srgbClr val="003366"/>
              </a:solidFill>
              <a:cs typeface="Calibri"/>
            </a:endParaRPr>
          </a:p>
          <a:p>
            <a:pPr algn="just">
              <a:buNone/>
            </a:pPr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B0119C-A667-DF46-93A8-006A685975AD}"/>
                  </a:ext>
                </a:extLst>
              </p:cNvPr>
              <p:cNvSpPr txBox="1"/>
              <p:nvPr/>
            </p:nvSpPr>
            <p:spPr>
              <a:xfrm>
                <a:off x="823117" y="1163724"/>
                <a:ext cx="4244495" cy="531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1">
                    <a:solidFill>
                      <a:srgbClr val="003366"/>
                    </a:solidFill>
                    <a:cs typeface="Calibri"/>
                  </a:rPr>
                  <a:t> System in state-space: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b="1">
                  <a:solidFill>
                    <a:srgbClr val="003366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𝒙</m:t>
                          </m:r>
                        </m:e>
                      </m:acc>
                      <m:r>
                        <a:rPr lang="it-IT" b="0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it-IT" b="0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𝐴</m:t>
                      </m:r>
                      <m:r>
                        <a:rPr lang="it-IT" b="1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𝒙</m:t>
                      </m:r>
                      <m:r>
                        <a:rPr lang="it-IT" b="0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it-IT" b="0" i="1" dirty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𝐵𝑢</m:t>
                      </m:r>
                    </m:oMath>
                  </m:oMathPara>
                </a14:m>
                <a:endParaRPr lang="it-IT">
                  <a:solidFill>
                    <a:srgbClr val="003366"/>
                  </a:solidFill>
                  <a:cs typeface="Calibri"/>
                </a:endParaRPr>
              </a:p>
              <a:p>
                <a:r>
                  <a:rPr lang="en-US">
                    <a:solidFill>
                      <a:srgbClr val="003366"/>
                    </a:solidFill>
                    <a:cs typeface="Calibri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; 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𝐵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/</m:t>
                              </m:r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𝐽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;</m:t>
                    </m:r>
                    <m:r>
                      <a:rPr lang="it-IT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it-IT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it-IT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;</m:t>
                    </m:r>
                  </m:oMath>
                </a14:m>
                <a:r>
                  <a:rPr lang="en-US">
                    <a:solidFill>
                      <a:srgbClr val="003366"/>
                    </a:solidFill>
                    <a:cs typeface="Calibri"/>
                  </a:rPr>
                  <a:t>  u=C</a:t>
                </a: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>
                    <a:solidFill>
                      <a:srgbClr val="003366"/>
                    </a:solidFill>
                    <a:cs typeface="Calibri"/>
                  </a:rPr>
                  <a:t>Cost Function: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Φ</m:t>
                    </m:r>
                    <m:d>
                      <m:dPr>
                        <m:ctrlPr>
                          <a:rPr lang="it-IT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it-IT" b="1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𝐱</m:t>
                        </m:r>
                        <m:d>
                          <m:dPr>
                            <m:ctrlPr>
                              <a:rPr lang="it-IT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f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nary>
                      <m:naryPr>
                        <m:ctrlPr>
                          <a:rPr lang="it-IT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it-IT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>
                    <a:solidFill>
                      <a:srgbClr val="003366"/>
                    </a:solidFill>
                    <a:cs typeface="Calibri"/>
                  </a:rPr>
                  <a:t>             </a:t>
                </a: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Φ</m:t>
                      </m:r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it-IT" b="1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𝐱</m:t>
                              </m:r>
                              <m:r>
                                <a:rPr lang="it-IT" b="0" i="0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f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;    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𝐿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𝑅𝑢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𝒙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𝑄</m:t>
                      </m:r>
                      <m:r>
                        <a:rPr lang="it-IT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𝒙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  <a:cs typeface="Calibri"/>
                  </a:rPr>
                  <a:t>;</a:t>
                </a:r>
                <a:r>
                  <a:rPr lang="it-IT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  <a:cs typeface="Calibri"/>
                  </a:rPr>
                  <a:t>;</a:t>
                </a:r>
                <a:r>
                  <a:rPr lang="it-IT">
                    <a:solidFill>
                      <a:schemeClr val="accent1">
                        <a:lumMod val="50000"/>
                      </a:schemeClr>
                    </a:solidFill>
                  </a:rPr>
                  <a:t>   </a:t>
                </a:r>
                <a:r>
                  <a:rPr lang="it-IT" err="1">
                    <a:solidFill>
                      <a:schemeClr val="accent1">
                        <a:lumMod val="50000"/>
                      </a:schemeClr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  <a:cs typeface="Calibri"/>
                </a:endParaRP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endParaRPr lang="en-US" b="1">
                  <a:solidFill>
                    <a:srgbClr val="003366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B0119C-A667-DF46-93A8-006A68597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17" y="1163724"/>
                <a:ext cx="4244495" cy="5314788"/>
              </a:xfrm>
              <a:prstGeom prst="rect">
                <a:avLst/>
              </a:prstGeom>
              <a:blipFill>
                <a:blip r:embed="rId6"/>
                <a:stretch>
                  <a:fillRect l="-1149" t="-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7174188-3697-714B-8796-C818BBD30F7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301" y="736680"/>
            <a:ext cx="6826062" cy="4266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F4B6DD-616B-494F-BCF1-77A8DC097C69}"/>
                  </a:ext>
                </a:extLst>
              </p:cNvPr>
              <p:cNvSpPr txBox="1"/>
              <p:nvPr/>
            </p:nvSpPr>
            <p:spPr>
              <a:xfrm>
                <a:off x="6478201" y="5002968"/>
                <a:ext cx="3001206" cy="602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𝑑𝑒𝑔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T">
                    <a:solidFill>
                      <a:schemeClr val="accent1">
                        <a:lumMod val="50000"/>
                      </a:schemeClr>
                    </a:solidFill>
                  </a:rPr>
                  <a:t>;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T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F4B6DD-616B-494F-BCF1-77A8DC09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01" y="5002968"/>
                <a:ext cx="3001206" cy="6028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929146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15550" y="9947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br>
              <a:rPr lang="it-IT" sz="3000"/>
            </a:br>
            <a:r>
              <a:rPr lang="it-IT" sz="3000">
                <a:solidFill>
                  <a:srgbClr val="003366"/>
                </a:solidFill>
              </a:rPr>
              <a:t>LQR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0119C-A667-DF46-93A8-006A685975AD}"/>
              </a:ext>
            </a:extLst>
          </p:cNvPr>
          <p:cNvSpPr txBox="1"/>
          <p:nvPr/>
        </p:nvSpPr>
        <p:spPr>
          <a:xfrm>
            <a:off x="747616" y="879321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03366"/>
              </a:solidFill>
              <a:cs typeface="Calibri"/>
            </a:endParaRPr>
          </a:p>
          <a:p>
            <a:endParaRPr lang="en-US">
              <a:solidFill>
                <a:srgbClr val="003366"/>
              </a:solidFill>
              <a:cs typeface="Calibri"/>
            </a:endParaRPr>
          </a:p>
          <a:p>
            <a:endParaRPr lang="en-US" b="1">
              <a:solidFill>
                <a:srgbClr val="003366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735D2-37D4-8D46-A725-D23599316BCC}"/>
                  </a:ext>
                </a:extLst>
              </p:cNvPr>
              <p:cNvSpPr txBox="1"/>
              <p:nvPr/>
            </p:nvSpPr>
            <p:spPr>
              <a:xfrm>
                <a:off x="1150461" y="1301213"/>
                <a:ext cx="9234259" cy="4827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>
                    <a:solidFill>
                      <a:srgbClr val="003366"/>
                    </a:solidFill>
                    <a:cs typeface="Calibri"/>
                  </a:rPr>
                  <a:t>Cost Function expanded around the optimal trajectory: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>
                  <a:solidFill>
                    <a:srgbClr val="003366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≈</m:t>
                      </m:r>
                      <m:sSup>
                        <m:sSupPr>
                          <m:ctrlPr>
                            <a:rPr lang="it-IT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ΔJ</m:t>
                      </m:r>
                      <m:d>
                        <m:dPr>
                          <m:ctrlPr>
                            <a:rPr lang="it-IT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Δ</m:t>
                          </m:r>
                          <m:r>
                            <a:rPr lang="it-IT" b="1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𝐱</m:t>
                          </m:r>
                          <m: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Δu</m:t>
                          </m:r>
                        </m:e>
                      </m:d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it-IT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Δ</m:t>
                          </m:r>
                        </m:e>
                        <m:sup>
                          <m:r>
                            <a:rPr lang="it-IT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J</m:t>
                      </m:r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Δ</m:t>
                      </m:r>
                      <m:r>
                        <a:rPr lang="it-IT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𝐱</m:t>
                      </m:r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Δu</m:t>
                      </m:r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003366"/>
                    </a:solidFill>
                    <a:cs typeface="Calibri"/>
                  </a:rPr>
                  <a:t>Objective: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Δ</m:t>
                            </m:r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𝑢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Δ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r>
                          <a:rPr lang="it-IT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𝒙</m:t>
                        </m:r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</m:t>
                        </m:r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func>
                  </m:oMath>
                </a14:m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003366"/>
                    </a:solidFill>
                    <a:cs typeface="Calibri"/>
                  </a:rPr>
                  <a:t>Subject to: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Δ</m:t>
                    </m:r>
                    <m:acc>
                      <m:accPr>
                        <m:chr m:val="̇"/>
                        <m:ctrlPr>
                          <a:rPr lang="it-IT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it-IT" b="1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it-IT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it-IT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it-IT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Δ</m:t>
                    </m:r>
                    <m:r>
                      <a:rPr lang="it-IT" b="1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𝐱</m:t>
                    </m:r>
                    <m:d>
                      <m:dPr>
                        <m:ctrlPr>
                          <a:rPr lang="it-IT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t</m:t>
                        </m:r>
                      </m:e>
                    </m:d>
                    <m:r>
                      <a:rPr lang="it-IT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BΔu</m:t>
                    </m:r>
                    <m:r>
                      <a:rPr lang="it-IT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t</m:t>
                    </m:r>
                    <m:r>
                      <a:rPr lang="it-IT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r>
                  <a:rPr lang="en-US">
                    <a:solidFill>
                      <a:srgbClr val="003366"/>
                    </a:solidFill>
                    <a:cs typeface="Calibri"/>
                  </a:rPr>
                  <a:t>With: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Δ</m:t>
                        </m:r>
                      </m:e>
                      <m:sup>
                        <m:r>
                          <a:rPr lang="it-IT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  <m:r>
                      <a:rPr lang="it-IT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r>
                      <a:rPr lang="it-IT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it-IT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Δ</m:t>
                    </m:r>
                    <m:r>
                      <a:rPr lang="it-IT" b="1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r>
                      <a:rPr lang="it-IT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it-IT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𝛥</m:t>
                    </m:r>
                    <m:r>
                      <a:rPr lang="it-IT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𝑢</m:t>
                    </m:r>
                  </m:oMath>
                </a14:m>
                <a:r>
                  <a:rPr lang="en-US">
                    <a:solidFill>
                      <a:srgbClr val="003366"/>
                    </a:solidFill>
                    <a:cs typeface="Calibri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it-IT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it-IT" b="0" i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it-IT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[</m:t>
                    </m:r>
                    <m:r>
                      <a:rPr lang="it-IT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𝛥</m:t>
                    </m:r>
                    <m:sSup>
                      <m:sSupPr>
                        <m:ctrlPr>
                          <a:rPr lang="it-IT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𝒙</m:t>
                        </m:r>
                      </m:e>
                      <m:sup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it-IT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𝜙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Δ</m:t>
                    </m:r>
                    <m:r>
                      <a:rPr lang="it-IT" b="1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𝒙</m:t>
                    </m:r>
                    <m:d>
                      <m:d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nary>
                      <m:nary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t-IT" b="0" i="1" smtClean="0">
                                        <a:solidFill>
                                          <a:srgbClr val="003366"/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𝑥𝑢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𝑢𝑥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𝑢𝑢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Δ</m:t>
                                  </m:r>
                                  <m:r>
                                    <a:rPr lang="it-IT" b="1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𝒙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Δ</m:t>
                                  </m:r>
                                  <m:r>
                                    <a:rPr lang="it-IT" b="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𝑢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𝑑𝑡</m:t>
                        </m:r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] </m:t>
                        </m:r>
                      </m:e>
                    </m:nary>
                  </m:oMath>
                </a14:m>
                <a:endParaRPr lang="it-IT" b="0">
                  <a:solidFill>
                    <a:srgbClr val="003366"/>
                  </a:solidFill>
                  <a:cs typeface="Calibri"/>
                </a:endParaRPr>
              </a:p>
              <a:p>
                <a:endParaRPr lang="it-IT" b="0">
                  <a:solidFill>
                    <a:srgbClr val="003366"/>
                  </a:solidFill>
                  <a:cs typeface="Calibri"/>
                </a:endParaRPr>
              </a:p>
              <a:p>
                <a:r>
                  <a:rPr lang="en-US">
                    <a:solidFill>
                      <a:srgbClr val="003366"/>
                    </a:solidFill>
                    <a:cs typeface="Calibri"/>
                  </a:rPr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  </m:t>
                        </m:r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𝑥𝑢</m:t>
                        </m:r>
                      </m:sub>
                    </m:sSub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;    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𝑥𝑥</m:t>
                        </m:r>
                      </m:sub>
                    </m:sSub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𝑄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;    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𝑢𝑢</m:t>
                        </m:r>
                      </m:sub>
                    </m:sSub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𝑅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;     </m:t>
                    </m:r>
                    <m:f>
                      <m:fPr>
                        <m:ctrlPr>
                          <a:rPr lang="it-IT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𝜕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r>
                          <a:rPr lang="it-IT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𝜙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rgbClr val="003366"/>
                                    </a:solidFill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r>
                      <a:rPr lang="it-IT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T"/>
              </a:p>
              <a:p>
                <a:endParaRPr lang="en-IT"/>
              </a:p>
              <a:p>
                <a:endParaRPr lang="en-IT"/>
              </a:p>
              <a:p>
                <a:r>
                  <a:rPr lang="en-US">
                    <a:solidFill>
                      <a:srgbClr val="003366"/>
                    </a:solidFill>
                    <a:cs typeface="Calibri"/>
                  </a:rPr>
                  <a:t>By applying the E.L equations and after solving the DRE we get the optimal feedback gain matrix: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𝐵𝑃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     ⇒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Δ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𝐾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Δ</m:t>
                      </m:r>
                      <m:r>
                        <a:rPr lang="it-IT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𝐱</m:t>
                      </m:r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t</m:t>
                      </m:r>
                      <m:r>
                        <a:rPr lang="it-IT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IT"/>
              </a:p>
              <a:p>
                <a:endParaRPr lang="en-IT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735D2-37D4-8D46-A725-D2359931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61" y="1301213"/>
                <a:ext cx="9234259" cy="4827540"/>
              </a:xfrm>
              <a:prstGeom prst="rect">
                <a:avLst/>
              </a:prstGeom>
              <a:blipFill>
                <a:blip r:embed="rId6"/>
                <a:stretch>
                  <a:fillRect l="-594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192441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15550" y="9947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br>
              <a:rPr lang="it-IT" sz="3000"/>
            </a:br>
            <a:r>
              <a:rPr lang="it-IT" sz="3000">
                <a:solidFill>
                  <a:srgbClr val="003366"/>
                </a:solidFill>
              </a:rPr>
              <a:t>LQR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0119C-A667-DF46-93A8-006A685975AD}"/>
              </a:ext>
            </a:extLst>
          </p:cNvPr>
          <p:cNvSpPr txBox="1"/>
          <p:nvPr/>
        </p:nvSpPr>
        <p:spPr>
          <a:xfrm>
            <a:off x="747616" y="879321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03366"/>
              </a:solidFill>
              <a:cs typeface="Calibri"/>
            </a:endParaRPr>
          </a:p>
          <a:p>
            <a:endParaRPr lang="en-US">
              <a:solidFill>
                <a:srgbClr val="003366"/>
              </a:solidFill>
              <a:cs typeface="Calibri"/>
            </a:endParaRPr>
          </a:p>
          <a:p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CFD58B-181A-1F46-B372-E8CAC2445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34" y="1802651"/>
            <a:ext cx="7796169" cy="4068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2AE9A-EA12-1F4D-BCBF-806603D742FC}"/>
                  </a:ext>
                </a:extLst>
              </p:cNvPr>
              <p:cNvSpPr txBox="1"/>
              <p:nvPr/>
            </p:nvSpPr>
            <p:spPr>
              <a:xfrm>
                <a:off x="932347" y="1161488"/>
                <a:ext cx="95228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>
                    <a:solidFill>
                      <a:srgbClr val="003366"/>
                    </a:solidFill>
                    <a:cs typeface="Calibri"/>
                  </a:rPr>
                  <a:t>By applying the E.L equations and after solving the DRE we get the optimal feedback gain matrix: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>
                  <a:solidFill>
                    <a:srgbClr val="003366"/>
                  </a:solidFill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𝐾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sSup>
                        <m:sSupPr>
                          <m:ctrlP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p>
                      </m:sSup>
                      <m:r>
                        <a:rPr lang="it-IT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𝐵𝑃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     ⇒       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Δ</m:t>
                      </m:r>
                      <m:sSup>
                        <m:sSupPr>
                          <m:ctrlP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it-IT" i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𝐾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it-IT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Δ</m:t>
                      </m:r>
                      <m:r>
                        <a:rPr lang="it-IT" b="1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𝐱</m:t>
                      </m:r>
                      <m:r>
                        <a:rPr lang="it-IT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t</m:t>
                      </m:r>
                      <m:r>
                        <a:rPr lang="it-IT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IT"/>
              </a:p>
              <a:p>
                <a:endParaRPr lang="en-IT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2AE9A-EA12-1F4D-BCBF-806603D7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47" y="1161488"/>
                <a:ext cx="9522800" cy="1200329"/>
              </a:xfrm>
              <a:prstGeom prst="rect">
                <a:avLst/>
              </a:prstGeom>
              <a:blipFill>
                <a:blip r:embed="rId7"/>
                <a:stretch>
                  <a:fillRect l="-448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942479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15550" y="99477"/>
            <a:ext cx="7920276" cy="5588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br>
              <a:rPr lang="it-IT" sz="3000"/>
            </a:br>
            <a:r>
              <a:rPr lang="it-IT" sz="3000">
                <a:solidFill>
                  <a:srgbClr val="003366"/>
                </a:solidFill>
              </a:rPr>
              <a:t>LQR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0119C-A667-DF46-93A8-006A685975AD}"/>
              </a:ext>
            </a:extLst>
          </p:cNvPr>
          <p:cNvSpPr txBox="1"/>
          <p:nvPr/>
        </p:nvSpPr>
        <p:spPr>
          <a:xfrm>
            <a:off x="747616" y="879321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03366"/>
              </a:solidFill>
              <a:cs typeface="Calibri"/>
            </a:endParaRPr>
          </a:p>
          <a:p>
            <a:endParaRPr lang="en-US">
              <a:solidFill>
                <a:srgbClr val="003366"/>
              </a:solidFill>
              <a:cs typeface="Calibri"/>
            </a:endParaRPr>
          </a:p>
          <a:p>
            <a:endParaRPr lang="en-US" b="1">
              <a:solidFill>
                <a:srgbClr val="003366"/>
              </a:solidFill>
              <a:cs typeface="Calibri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7DD5B5F-F6A7-C843-A837-18EC64BFD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84" y="1340986"/>
            <a:ext cx="5521451" cy="4727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42780-E4E4-A749-88A5-72F3EC5FD4DE}"/>
              </a:ext>
            </a:extLst>
          </p:cNvPr>
          <p:cNvSpPr txBox="1"/>
          <p:nvPr/>
        </p:nvSpPr>
        <p:spPr>
          <a:xfrm>
            <a:off x="1356994" y="1004773"/>
            <a:ext cx="120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/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3142845789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System inputs: </a:t>
            </a:r>
            <a:endParaRPr lang="it-IT"/>
          </a:p>
          <a:p>
            <a:pPr lvl="1">
              <a:buFont typeface="Wingdings" panose="05000000000000000000" pitchFamily="2" charset="2"/>
              <a:buChar char="§"/>
            </a:pPr>
            <a:r>
              <a:rPr lang="it-IT"/>
              <a:t>X and </a:t>
            </a:r>
            <a:r>
              <a:rPr lang="it-IT" err="1"/>
              <a:t>Z</a:t>
            </a:r>
            <a:r>
              <a:rPr lang="it-IT"/>
              <a:t> </a:t>
            </a:r>
            <a:r>
              <a:rPr lang="it-IT" err="1"/>
              <a:t>axis</a:t>
            </a:r>
            <a:r>
              <a:rPr lang="it-IT"/>
              <a:t> </a:t>
            </a:r>
            <a:r>
              <a:rPr lang="it-IT" err="1"/>
              <a:t>accelerometer</a:t>
            </a:r>
            <a:r>
              <a:rPr lang="it-IT"/>
              <a:t>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/>
              <a:t>Y </a:t>
            </a:r>
            <a:r>
              <a:rPr lang="it-IT" err="1"/>
              <a:t>axis</a:t>
            </a:r>
            <a:r>
              <a:rPr lang="it-IT"/>
              <a:t> </a:t>
            </a:r>
            <a:r>
              <a:rPr lang="it-IT" err="1"/>
              <a:t>gyroscope</a:t>
            </a:r>
            <a:endParaRPr lang="it-IT"/>
          </a:p>
          <a:p>
            <a:pPr marL="0" indent="0">
              <a:buNone/>
            </a:pPr>
            <a:endParaRPr lang="en-US"/>
          </a:p>
          <a:p>
            <a:r>
              <a:rPr lang="en-US"/>
              <a:t>Initial conditions: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Real: [10 , 10] (deg/s, deg)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Kalman: [0, 6] (deg/s, deg)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5708BF93-C558-8D44-8F52-F95EE3506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47" y="793401"/>
            <a:ext cx="5550355" cy="24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42293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389C959-CB5C-AB42-940E-73425BDEEC2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10045" y="901398"/>
                <a:ext cx="8229600" cy="5326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25" tIns="91425" rIns="91425" bIns="91425" rtlCol="0" anchor="t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err="1"/>
                  <a:t>Kalman</a:t>
                </a:r>
                <a:r>
                  <a:rPr lang="it-IT"/>
                  <a:t> </a:t>
                </a:r>
                <a:r>
                  <a:rPr lang="it-IT" err="1"/>
                  <a:t>parameters</a:t>
                </a:r>
                <a:r>
                  <a:rPr lang="it-IT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marL="0" indent="0">
                  <a:buNone/>
                </a:pPr>
                <a:endParaRPr lang="it-IT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pPr marL="0" indent="0" algn="ctr">
                  <a:buNone/>
                </a:pPr>
                <a:endParaRPr lang="it-IT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it-IT"/>
                  <a:t>;</a:t>
                </a:r>
                <a:r>
                  <a:rPr lang="en-US"/>
                  <a:t>   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0001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it-IT"/>
              </a:p>
              <a:p>
                <a:pPr marL="0" indent="0" algn="ctr">
                  <a:buNone/>
                </a:pPr>
                <a:endParaRPr lang="it-IT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9102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4142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4142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2872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 ;</a:t>
                </a:r>
                <a:r>
                  <a:rPr lang="en-US"/>
                  <a:t>   </a:t>
                </a: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9876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4988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4988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0374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/>
                  <a:t>;</a:t>
                </a:r>
              </a:p>
              <a:p>
                <a:pPr marL="0" indent="0" algn="ctr">
                  <a:buNone/>
                </a:pPr>
                <a:endParaRPr lang="it-IT"/>
              </a:p>
              <a:p>
                <a:pPr marL="0" indent="0" algn="ctr">
                  <a:buNone/>
                </a:pPr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9988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0037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/>
              </a:p>
              <a:p>
                <a:pPr marL="0" indent="0">
                  <a:buNone/>
                </a:pPr>
                <a:endParaRPr lang="it-IT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389C959-CB5C-AB42-940E-73425BDEEC2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10045" y="901398"/>
                <a:ext cx="8229600" cy="5326062"/>
              </a:xfrm>
              <a:prstGeom prst="rect">
                <a:avLst/>
              </a:prstGeom>
              <a:blipFill>
                <a:blip r:embed="rId6"/>
                <a:stretch>
                  <a:fillRect l="-1333" t="-1030" r="-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195744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Index</a:t>
            </a: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981200" y="766050"/>
            <a:ext cx="8229600" cy="53259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Introduction</a:t>
            </a:r>
            <a:endParaRPr lang="it-IT" sz="3600" b="1">
              <a:solidFill>
                <a:srgbClr val="003366"/>
              </a:solidFill>
              <a:cs typeface="Calibri" panose="020F0502020204030204"/>
            </a:endParaRPr>
          </a:p>
          <a:p>
            <a:pPr algn="just">
              <a:lnSpc>
                <a:spcPct val="100000"/>
              </a:lnSpc>
            </a:pP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Model and Data </a:t>
            </a: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Acquisition</a:t>
            </a:r>
            <a:endParaRPr lang="it-IT" sz="3600" b="1">
              <a:cs typeface="Calibri" panose="020F0502020204030204"/>
            </a:endParaRPr>
          </a:p>
          <a:p>
            <a:pPr algn="just">
              <a:lnSpc>
                <a:spcPct val="100000"/>
              </a:lnSpc>
            </a:pP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Complementary</a:t>
            </a: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 Filter</a:t>
            </a:r>
          </a:p>
          <a:p>
            <a:pPr algn="just">
              <a:lnSpc>
                <a:spcPct val="100000"/>
              </a:lnSpc>
            </a:pP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PID</a:t>
            </a:r>
          </a:p>
          <a:p>
            <a:pPr algn="just">
              <a:lnSpc>
                <a:spcPct val="100000"/>
              </a:lnSpc>
            </a:pP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LQR</a:t>
            </a:r>
          </a:p>
          <a:p>
            <a:pPr algn="just">
              <a:lnSpc>
                <a:spcPct val="100000"/>
              </a:lnSpc>
            </a:pP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Kalman</a:t>
            </a: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 Filter</a:t>
            </a:r>
          </a:p>
          <a:p>
            <a:pPr algn="just">
              <a:lnSpc>
                <a:spcPct val="100000"/>
              </a:lnSpc>
            </a:pP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Noise</a:t>
            </a: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 and </a:t>
            </a: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Disturbances</a:t>
            </a:r>
            <a:endParaRPr lang="it-IT" sz="3600" b="1">
              <a:solidFill>
                <a:srgbClr val="003366"/>
              </a:solidFill>
              <a:cs typeface="Calibri" panose="020F0502020204030204"/>
            </a:endParaRPr>
          </a:p>
          <a:p>
            <a:pPr algn="just">
              <a:lnSpc>
                <a:spcPct val="100000"/>
              </a:lnSpc>
            </a:pPr>
            <a:r>
              <a:rPr lang="it-IT" sz="3600" b="1" err="1">
                <a:solidFill>
                  <a:srgbClr val="003366"/>
                </a:solidFill>
                <a:cs typeface="Calibri" panose="020F0502020204030204"/>
              </a:rPr>
              <a:t>Simulink</a:t>
            </a:r>
            <a:r>
              <a:rPr lang="it-IT" sz="3600" b="1">
                <a:solidFill>
                  <a:srgbClr val="003366"/>
                </a:solidFill>
                <a:cs typeface="Calibri" panose="020F0502020204030204"/>
              </a:rPr>
              <a:t> Model</a:t>
            </a:r>
          </a:p>
          <a:p>
            <a:pPr algn="just"/>
            <a:endParaRPr lang="it-IT" sz="2200">
              <a:solidFill>
                <a:srgbClr val="003366"/>
              </a:solidFill>
              <a:cs typeface="Calibri" panose="020F0502020204030204"/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5391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3D1F14-DC32-4CC4-8A31-B5AF198DA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29" y="1551086"/>
            <a:ext cx="4922738" cy="39563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BD6F8E5-D6DF-4D74-8EE0-9A6E7F9980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1"/>
          <a:stretch/>
        </p:blipFill>
        <p:spPr>
          <a:xfrm>
            <a:off x="738433" y="1454466"/>
            <a:ext cx="4900085" cy="40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6715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1ACFA6-4015-4752-A4C1-F93393DE4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5" y="1583057"/>
            <a:ext cx="5052498" cy="396274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D8D58E-C8D3-47DF-BA97-5C35E05D9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30" y="1547912"/>
            <a:ext cx="508298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8407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AE8B8E-AD53-4256-B7A3-263A4179F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2" y="1583057"/>
            <a:ext cx="5044877" cy="39627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ACC5B0-9CB3-452A-A651-99AF447EB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850" y="1562104"/>
            <a:ext cx="4961050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86369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r>
              <a:rPr lang="it-IT" sz="3000">
                <a:solidFill>
                  <a:srgbClr val="003366"/>
                </a:solidFill>
              </a:rPr>
              <a:t> v.s. </a:t>
            </a:r>
            <a:r>
              <a:rPr lang="it-IT" sz="3000" err="1">
                <a:solidFill>
                  <a:srgbClr val="003366"/>
                </a:solidFill>
              </a:rPr>
              <a:t>Complementary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Comparison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Kalman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filter and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complementary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filter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323EC7-DF15-421D-B789-4DC3DF8505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5"/>
          <a:stretch/>
        </p:blipFill>
        <p:spPr>
          <a:xfrm>
            <a:off x="583172" y="1734532"/>
            <a:ext cx="4900085" cy="40225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814DC4-FC6C-47CB-B460-6E2E80CD7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45" y="1779077"/>
            <a:ext cx="4945809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47030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3000">
                <a:solidFill>
                  <a:srgbClr val="003366"/>
                </a:solidFill>
              </a:rPr>
              <a:t>Measurement noise and disturbances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798D4E-60CB-D74C-AD29-5EA0875321E0}"/>
              </a:ext>
            </a:extLst>
          </p:cNvPr>
          <p:cNvSpPr txBox="1">
            <a:spLocks noGrp="1"/>
          </p:cNvSpPr>
          <p:nvPr/>
        </p:nvSpPr>
        <p:spPr>
          <a:xfrm>
            <a:off x="1164322" y="721686"/>
            <a:ext cx="8351005" cy="630299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B868-B080-DF49-98E8-9452B5AD9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To make the model more accurate noise and disturbances we added: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Measurement noise: gaussian white noise on the accelerometers (</a:t>
            </a:r>
            <a:r>
              <a:rPr lang="el-GR"/>
              <a:t>σ</a:t>
            </a:r>
            <a:r>
              <a:rPr lang="it-IT"/>
              <a:t>= 0,0127) and the </a:t>
            </a:r>
            <a:r>
              <a:rPr lang="it-IT" err="1"/>
              <a:t>gyroscope</a:t>
            </a:r>
            <a:r>
              <a:rPr lang="it-IT"/>
              <a:t>(</a:t>
            </a:r>
            <a:r>
              <a:rPr lang="el-GR"/>
              <a:t>σ</a:t>
            </a:r>
            <a:r>
              <a:rPr lang="it-IT"/>
              <a:t>= 0,0002) </a:t>
            </a:r>
            <a:r>
              <a:rPr lang="it-IT" err="1"/>
              <a:t>obtained</a:t>
            </a:r>
            <a:r>
              <a:rPr lang="it-IT"/>
              <a:t> by </a:t>
            </a:r>
            <a:r>
              <a:rPr lang="it-IT" err="1"/>
              <a:t>looking</a:t>
            </a:r>
            <a:r>
              <a:rPr lang="it-IT"/>
              <a:t> at the sensor </a:t>
            </a:r>
            <a:r>
              <a:rPr lang="it-IT" err="1"/>
              <a:t>reading</a:t>
            </a:r>
            <a:r>
              <a:rPr lang="it-IT"/>
              <a:t> on the </a:t>
            </a:r>
            <a:r>
              <a:rPr lang="it-IT" err="1"/>
              <a:t>still</a:t>
            </a:r>
            <a:r>
              <a:rPr lang="it-IT"/>
              <a:t> </a:t>
            </a:r>
            <a:r>
              <a:rPr lang="it-IT" err="1"/>
              <a:t>system</a:t>
            </a:r>
            <a:r>
              <a:rPr lang="en-US"/>
              <a:t>.</a:t>
            </a:r>
            <a:endParaRPr lang="it-IT"/>
          </a:p>
          <a:p>
            <a:endParaRPr lang="it-IT"/>
          </a:p>
          <a:p>
            <a:r>
              <a:rPr lang="it-IT"/>
              <a:t>Disturbances on </a:t>
            </a:r>
            <a:r>
              <a:rPr lang="it-IT" err="1"/>
              <a:t>motors</a:t>
            </a:r>
            <a:r>
              <a:rPr lang="it-IT"/>
              <a:t>: </a:t>
            </a:r>
            <a:r>
              <a:rPr lang="it-IT" err="1"/>
              <a:t>slightly</a:t>
            </a:r>
            <a:r>
              <a:rPr lang="it-IT"/>
              <a:t> different </a:t>
            </a:r>
            <a:r>
              <a:rPr lang="it-IT" err="1"/>
              <a:t>relationship</a:t>
            </a:r>
            <a:r>
              <a:rPr lang="en-US"/>
              <a:t> </a:t>
            </a:r>
            <a:r>
              <a:rPr lang="it-IT" err="1"/>
              <a:t>between</a:t>
            </a:r>
            <a:r>
              <a:rPr lang="it-IT"/>
              <a:t> the PWMs and the force </a:t>
            </a:r>
            <a:r>
              <a:rPr lang="it-IT" err="1"/>
              <a:t>values</a:t>
            </a:r>
            <a:r>
              <a:rPr lang="it-IT"/>
              <a:t> </a:t>
            </a:r>
            <a:r>
              <a:rPr lang="it-IT" err="1"/>
              <a:t>compared</a:t>
            </a:r>
            <a:r>
              <a:rPr lang="it-IT"/>
              <a:t> to the one in the </a:t>
            </a:r>
            <a:r>
              <a:rPr lang="it-IT" err="1"/>
              <a:t>controllers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217000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9FDC6E-FA5B-6148-8A91-2BEB8C35C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7" y="865369"/>
            <a:ext cx="10662496" cy="54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2362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</a:t>
            </a:r>
            <a:r>
              <a:rPr lang="it-IT" sz="3000" err="1">
                <a:solidFill>
                  <a:srgbClr val="003366"/>
                </a:solidFill>
              </a:rPr>
              <a:t>Quadcopter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CB3E64-7DE9-D645-B649-E24F177A5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1046952"/>
            <a:ext cx="9734026" cy="50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7145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</a:t>
            </a:r>
            <a:r>
              <a:rPr lang="it-IT" sz="3000" err="1">
                <a:solidFill>
                  <a:srgbClr val="003366"/>
                </a:solidFill>
              </a:rPr>
              <a:t>Sensors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5" name="Immagine 4" descr="Immagine che contiene testo, antenna, calibro&#10;&#10;Descrizione generata automaticamente">
            <a:extLst>
              <a:ext uri="{FF2B5EF4-FFF2-40B4-BE49-F238E27FC236}">
                <a16:creationId xmlns:a16="http://schemas.microsoft.com/office/drawing/2014/main" id="{3A887462-1197-4F06-A724-CFCBA7450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3" y="768236"/>
            <a:ext cx="11110923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55726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</a:t>
            </a:r>
            <a:r>
              <a:rPr lang="it-IT" sz="3000" err="1">
                <a:solidFill>
                  <a:srgbClr val="003366"/>
                </a:solidFill>
              </a:rPr>
              <a:t>Motors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1661CF-268D-447C-952F-07980B290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96" y="1744330"/>
            <a:ext cx="9402205" cy="31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31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</a:t>
            </a:r>
            <a:r>
              <a:rPr lang="it-IT" sz="3000" err="1">
                <a:solidFill>
                  <a:srgbClr val="003366"/>
                </a:solidFill>
              </a:rPr>
              <a:t>Complementary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A9241EF-DFF1-DD46-B71D-DFF47F103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1" y="1129014"/>
            <a:ext cx="10540417" cy="44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6072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Introduction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A80B12-D7E3-854A-AFE6-304F2B5D682B}"/>
              </a:ext>
            </a:extLst>
          </p:cNvPr>
          <p:cNvSpPr txBox="1">
            <a:spLocks noGrp="1"/>
          </p:cNvSpPr>
          <p:nvPr/>
        </p:nvSpPr>
        <p:spPr>
          <a:xfrm>
            <a:off x="1408333" y="564600"/>
            <a:ext cx="8846907" cy="5570386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3600">
              <a:solidFill>
                <a:srgbClr val="003366"/>
              </a:solidFill>
            </a:endParaRPr>
          </a:p>
          <a:p>
            <a:pPr marL="0" indent="0" algn="just">
              <a:buNone/>
            </a:pPr>
            <a:r>
              <a:rPr lang="en-US" sz="3600">
                <a:solidFill>
                  <a:srgbClr val="003366"/>
                </a:solidFill>
              </a:rPr>
              <a:t>The quadcopter is a device which hovers in the air and has many practical applications. The challenges of this system is just as similar to any other non-linear system, suffers from stability due to disturbances. </a:t>
            </a:r>
          </a:p>
          <a:p>
            <a:pPr marL="0" indent="0" algn="just">
              <a:buNone/>
            </a:pPr>
            <a:endParaRPr lang="en-US" sz="3600">
              <a:solidFill>
                <a:srgbClr val="003366"/>
              </a:solidFill>
            </a:endParaRPr>
          </a:p>
          <a:p>
            <a:pPr marL="0" indent="0" algn="just">
              <a:buNone/>
            </a:pPr>
            <a:r>
              <a:rPr lang="en-US" sz="3600">
                <a:solidFill>
                  <a:srgbClr val="003366"/>
                </a:solidFill>
              </a:rPr>
              <a:t>Our aim is to mitigate the effects of the disturbances and make the system follow the optimal trajectory by maintaining the stability of the system.</a:t>
            </a:r>
          </a:p>
          <a:p>
            <a:pPr marL="0" indent="0" algn="just">
              <a:buNone/>
            </a:pPr>
            <a:endParaRPr lang="en-US" sz="3600">
              <a:solidFill>
                <a:srgbClr val="003366"/>
              </a:solidFill>
            </a:endParaRPr>
          </a:p>
          <a:p>
            <a:pPr marL="0" indent="0" algn="just">
              <a:buNone/>
            </a:pPr>
            <a:r>
              <a:rPr lang="en-US" sz="3600">
                <a:solidFill>
                  <a:srgbClr val="003366"/>
                </a:solidFill>
              </a:rPr>
              <a:t>This operation is performed by identifying the optimal control for our system by using different optimal control techniques.</a:t>
            </a:r>
          </a:p>
        </p:txBody>
      </p:sp>
    </p:spTree>
    <p:extLst>
      <p:ext uri="{BB962C8B-B14F-4D97-AF65-F5344CB8AC3E}">
        <p14:creationId xmlns:p14="http://schemas.microsoft.com/office/powerpoint/2010/main" val="1995790484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PID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F4EEE65-51AA-1E4D-8513-6D137435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790700"/>
            <a:ext cx="9575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40664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</a:t>
            </a:r>
            <a:r>
              <a:rPr lang="it-IT" sz="3000" err="1">
                <a:solidFill>
                  <a:srgbClr val="003366"/>
                </a:solidFill>
              </a:rPr>
              <a:t>Kalman</a:t>
            </a:r>
            <a:r>
              <a:rPr lang="it-IT" sz="3000">
                <a:solidFill>
                  <a:srgbClr val="003366"/>
                </a:solidFill>
              </a:rPr>
              <a:t> Filter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CDE457-494B-4196-AADD-4D7A2682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6563"/>
            <a:ext cx="9420963" cy="37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8851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Simulink</a:t>
            </a:r>
            <a:r>
              <a:rPr lang="it-IT" sz="3000">
                <a:solidFill>
                  <a:srgbClr val="003366"/>
                </a:solidFill>
              </a:rPr>
              <a:t>: LQR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75" y="6650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9C959-CB5C-AB42-940E-73425BDEE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10045" y="901398"/>
            <a:ext cx="8229600" cy="5326062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</p:txBody>
      </p:sp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4A9B2730-6A16-4CD9-BEA4-81EA84BBF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75" y="1595217"/>
            <a:ext cx="7796169" cy="406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9315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Model: 2 </a:t>
            </a:r>
            <a:r>
              <a:rPr lang="it-IT" sz="3000" err="1">
                <a:solidFill>
                  <a:srgbClr val="003366"/>
                </a:solidFill>
              </a:rPr>
              <a:t>dof</a:t>
            </a:r>
            <a:r>
              <a:rPr lang="it-IT" sz="3000">
                <a:solidFill>
                  <a:srgbClr val="003366"/>
                </a:solidFill>
              </a:rPr>
              <a:t> vs 1 </a:t>
            </a:r>
            <a:r>
              <a:rPr lang="it-IT" sz="3000" err="1">
                <a:solidFill>
                  <a:srgbClr val="003366"/>
                </a:solidFill>
              </a:rPr>
              <a:t>dof</a:t>
            </a:r>
            <a:endParaRPr sz="30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514965" y="2166676"/>
            <a:ext cx="3676883" cy="1038168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just">
              <a:buNone/>
            </a:pPr>
            <a:r>
              <a:rPr lang="it-IT" sz="3600">
                <a:solidFill>
                  <a:srgbClr val="003366"/>
                </a:solidFill>
              </a:rPr>
              <a:t>The </a:t>
            </a:r>
            <a:r>
              <a:rPr lang="it-IT" sz="3600" err="1">
                <a:solidFill>
                  <a:srgbClr val="003366"/>
                </a:solidFill>
              </a:rPr>
              <a:t>real</a:t>
            </a:r>
            <a:r>
              <a:rPr lang="it-IT" sz="3600">
                <a:solidFill>
                  <a:srgbClr val="003366"/>
                </a:solidFill>
              </a:rPr>
              <a:t> </a:t>
            </a:r>
            <a:r>
              <a:rPr lang="it-IT" sz="3600" err="1">
                <a:solidFill>
                  <a:srgbClr val="003366"/>
                </a:solidFill>
              </a:rPr>
              <a:t>system</a:t>
            </a:r>
            <a:r>
              <a:rPr lang="it-IT" sz="3600">
                <a:solidFill>
                  <a:srgbClr val="003366"/>
                </a:solidFill>
              </a:rPr>
              <a:t>: </a:t>
            </a:r>
          </a:p>
          <a:p>
            <a:pPr algn="just"/>
            <a:r>
              <a:rPr lang="it-IT" sz="3600">
                <a:solidFill>
                  <a:srgbClr val="003366"/>
                </a:solidFill>
              </a:rPr>
              <a:t>4 </a:t>
            </a:r>
            <a:r>
              <a:rPr lang="it-IT" sz="3600" err="1">
                <a:solidFill>
                  <a:srgbClr val="003366"/>
                </a:solidFill>
              </a:rPr>
              <a:t>motors</a:t>
            </a:r>
            <a:endParaRPr lang="it-IT" sz="3600">
              <a:solidFill>
                <a:srgbClr val="003366"/>
              </a:solidFill>
            </a:endParaRPr>
          </a:p>
          <a:p>
            <a:pPr algn="just"/>
            <a:r>
              <a:rPr lang="it-IT" sz="3600">
                <a:solidFill>
                  <a:srgbClr val="003366"/>
                </a:solidFill>
              </a:rPr>
              <a:t>2 DOF</a:t>
            </a:r>
          </a:p>
          <a:p>
            <a:pPr algn="just"/>
            <a:endParaRPr sz="22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E2B7B5A-741D-6F48-AD79-80DBAAE7B1AB}"/>
              </a:ext>
            </a:extLst>
          </p:cNvPr>
          <p:cNvSpPr txBox="1">
            <a:spLocks/>
          </p:cNvSpPr>
          <p:nvPr/>
        </p:nvSpPr>
        <p:spPr>
          <a:xfrm>
            <a:off x="1514965" y="4700452"/>
            <a:ext cx="4640824" cy="120410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it-IT" sz="3600">
                <a:solidFill>
                  <a:srgbClr val="003366"/>
                </a:solidFill>
              </a:rPr>
              <a:t>The </a:t>
            </a:r>
            <a:r>
              <a:rPr lang="it-IT" sz="3600" err="1">
                <a:solidFill>
                  <a:srgbClr val="003366"/>
                </a:solidFill>
              </a:rPr>
              <a:t>modeled</a:t>
            </a:r>
            <a:r>
              <a:rPr lang="it-IT" sz="3600">
                <a:solidFill>
                  <a:srgbClr val="003366"/>
                </a:solidFill>
              </a:rPr>
              <a:t> </a:t>
            </a:r>
            <a:r>
              <a:rPr lang="it-IT" sz="3600" err="1">
                <a:solidFill>
                  <a:srgbClr val="003366"/>
                </a:solidFill>
              </a:rPr>
              <a:t>system</a:t>
            </a:r>
            <a:r>
              <a:rPr lang="it-IT" sz="3600">
                <a:solidFill>
                  <a:srgbClr val="003366"/>
                </a:solidFill>
              </a:rPr>
              <a:t>: </a:t>
            </a:r>
          </a:p>
          <a:p>
            <a:pPr algn="just"/>
            <a:r>
              <a:rPr lang="it-IT" sz="3600">
                <a:solidFill>
                  <a:srgbClr val="003366"/>
                </a:solidFill>
              </a:rPr>
              <a:t>2 </a:t>
            </a:r>
            <a:r>
              <a:rPr lang="it-IT" sz="3600" err="1">
                <a:solidFill>
                  <a:srgbClr val="003366"/>
                </a:solidFill>
              </a:rPr>
              <a:t>motors</a:t>
            </a:r>
            <a:endParaRPr lang="it-IT" sz="3600">
              <a:solidFill>
                <a:srgbClr val="003366"/>
              </a:solidFill>
            </a:endParaRPr>
          </a:p>
          <a:p>
            <a:pPr algn="just"/>
            <a:r>
              <a:rPr lang="it-IT" sz="3600">
                <a:solidFill>
                  <a:srgbClr val="003366"/>
                </a:solidFill>
              </a:rPr>
              <a:t>1 DOF (</a:t>
            </a:r>
            <a:r>
              <a:rPr lang="el-GR" sz="3600">
                <a:solidFill>
                  <a:srgbClr val="003366"/>
                </a:solidFill>
              </a:rPr>
              <a:t>θ</a:t>
            </a:r>
            <a:r>
              <a:rPr lang="it-IT" sz="3600">
                <a:solidFill>
                  <a:srgbClr val="003366"/>
                </a:solidFill>
              </a:rPr>
              <a:t>)</a:t>
            </a:r>
          </a:p>
          <a:p>
            <a:pPr algn="just"/>
            <a:endParaRPr lang="it-IT" sz="2200">
              <a:solidFill>
                <a:srgbClr val="003366"/>
              </a:solidFill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D2CAD88-6288-5F42-8B65-F4C9F9F67B0E}"/>
              </a:ext>
            </a:extLst>
          </p:cNvPr>
          <p:cNvGrpSpPr/>
          <p:nvPr/>
        </p:nvGrpSpPr>
        <p:grpSpPr>
          <a:xfrm>
            <a:off x="5881670" y="1124916"/>
            <a:ext cx="4722809" cy="4915319"/>
            <a:chOff x="5881670" y="1124916"/>
            <a:chExt cx="4722809" cy="4915319"/>
          </a:xfrm>
        </p:grpSpPr>
        <p:pic>
          <p:nvPicPr>
            <p:cNvPr id="9" name="Immagine 8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BE8EC7A2-CE75-AF4B-A98D-23B8C31B0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245" y="4032911"/>
              <a:ext cx="4280234" cy="2007324"/>
            </a:xfrm>
            <a:prstGeom prst="rect">
              <a:avLst/>
            </a:prstGeom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2766B8CB-B187-F34E-BA88-D6B20E4F8E99}"/>
                </a:ext>
              </a:extLst>
            </p:cNvPr>
            <p:cNvGrpSpPr/>
            <p:nvPr/>
          </p:nvGrpSpPr>
          <p:grpSpPr>
            <a:xfrm>
              <a:off x="5881670" y="1124916"/>
              <a:ext cx="4722809" cy="3575536"/>
              <a:chOff x="5881670" y="1124916"/>
              <a:chExt cx="4722809" cy="3575536"/>
            </a:xfrm>
          </p:grpSpPr>
          <p:pic>
            <p:nvPicPr>
              <p:cNvPr id="3" name="Immagine 2" descr="Immagine che contiene parete, interni, ingombro&#10;&#10;Descrizione generata automaticamente">
                <a:extLst>
                  <a:ext uri="{FF2B5EF4-FFF2-40B4-BE49-F238E27FC236}">
                    <a16:creationId xmlns:a16="http://schemas.microsoft.com/office/drawing/2014/main" id="{58B67E6D-A3DA-1147-8470-4FE1C2466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1670" y="1124916"/>
                <a:ext cx="4722809" cy="265525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D7AC6B-CD59-1F43-BE28-BD87F723FB43}"/>
                      </a:ext>
                    </a:extLst>
                  </p:cNvPr>
                  <p:cNvSpPr txBox="1"/>
                  <p:nvPr/>
                </p:nvSpPr>
                <p:spPr>
                  <a:xfrm>
                    <a:off x="6671638" y="4249495"/>
                    <a:ext cx="2177391" cy="450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acc>
                          <m:accPr>
                            <m:chr m:val="̈"/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a14:m>
                    <a:r>
                      <a:rPr lang="it-IT" sz="2800" b="0" err="1"/>
                      <a:t>F</a:t>
                    </a:r>
                    <a:endParaRPr lang="it-IT" sz="2800" b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ED7AC6B-CD59-1F43-BE28-BD87F723FB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1638" y="4249495"/>
                    <a:ext cx="2177391" cy="45095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397" t="-18919" r="-8939" b="-486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0876082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Model: </a:t>
            </a:r>
            <a:r>
              <a:rPr lang="it-IT" sz="3000" err="1">
                <a:solidFill>
                  <a:srgbClr val="003366"/>
                </a:solidFill>
              </a:rPr>
              <a:t>datas</a:t>
            </a:r>
            <a:r>
              <a:rPr lang="it-IT" sz="3000">
                <a:solidFill>
                  <a:srgbClr val="003366"/>
                </a:solidFill>
              </a:rPr>
              <a:t> from the </a:t>
            </a:r>
            <a:r>
              <a:rPr lang="it-IT" sz="3000" err="1">
                <a:solidFill>
                  <a:srgbClr val="003366"/>
                </a:solidFill>
              </a:rPr>
              <a:t>quadcopter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A19071-EB19-AD49-B3D8-542660FFDFDD}"/>
              </a:ext>
            </a:extLst>
          </p:cNvPr>
          <p:cNvSpPr txBox="1"/>
          <p:nvPr/>
        </p:nvSpPr>
        <p:spPr>
          <a:xfrm>
            <a:off x="3628571" y="348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810C08F-C29C-5846-8131-05E2294D8832}"/>
              </a:ext>
            </a:extLst>
          </p:cNvPr>
          <p:cNvGrpSpPr/>
          <p:nvPr/>
        </p:nvGrpSpPr>
        <p:grpSpPr>
          <a:xfrm>
            <a:off x="1654665" y="1043653"/>
            <a:ext cx="9661035" cy="5016758"/>
            <a:chOff x="1170838" y="742245"/>
            <a:chExt cx="9249859" cy="4194164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1C565BD-9111-F34A-8CE6-5B4B2ABB9C82}"/>
                </a:ext>
              </a:extLst>
            </p:cNvPr>
            <p:cNvSpPr txBox="1"/>
            <p:nvPr/>
          </p:nvSpPr>
          <p:spPr>
            <a:xfrm>
              <a:off x="1170838" y="742245"/>
              <a:ext cx="9144000" cy="419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The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system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gives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back 14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different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signals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:</a:t>
              </a:r>
            </a:p>
            <a:p>
              <a:endParaRPr lang="it-IT" sz="3200">
                <a:solidFill>
                  <a:schemeClr val="accent1">
                    <a:lumMod val="50000"/>
                  </a:schemeClr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1: time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elapsed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ms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2: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realtime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bool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3: IMU-GYRO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deg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4: IMU-GYRO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q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deg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5: IMU-GYRO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r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deg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6: IMU-ACC x [g]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7: IMU-ACC y [g]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8: IMU-ACC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z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[g]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6B12D42F-5A70-1A4D-A776-874C6836D67C}"/>
                </a:ext>
              </a:extLst>
            </p:cNvPr>
            <p:cNvSpPr txBox="1"/>
            <p:nvPr/>
          </p:nvSpPr>
          <p:spPr>
            <a:xfrm>
              <a:off x="6081556" y="1568865"/>
              <a:ext cx="4339141" cy="2778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9: IMU-TMP T [Â°C]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10: PWM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us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11: PWM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2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us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12: PWM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3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us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13: PWM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4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us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ch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14: 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safe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 mode [</a:t>
              </a:r>
              <a:r>
                <a:rPr lang="it-IT" sz="3200" err="1">
                  <a:solidFill>
                    <a:schemeClr val="accent1">
                      <a:lumMod val="50000"/>
                    </a:schemeClr>
                  </a:solidFill>
                </a:rPr>
                <a:t>bool</a:t>
              </a:r>
              <a:r>
                <a:rPr lang="it-IT" sz="3200">
                  <a:solidFill>
                    <a:schemeClr val="accent1">
                      <a:lumMod val="50000"/>
                    </a:schemeClr>
                  </a:solidFill>
                </a:rPr>
                <a:t>]</a:t>
              </a:r>
            </a:p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48710433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>
                <a:solidFill>
                  <a:srgbClr val="003366"/>
                </a:solidFill>
              </a:rPr>
              <a:t>Model: </a:t>
            </a:r>
            <a:r>
              <a:rPr lang="it-IT" sz="3000" err="1">
                <a:solidFill>
                  <a:srgbClr val="003366"/>
                </a:solidFill>
              </a:rPr>
              <a:t>evaluation</a:t>
            </a:r>
            <a:r>
              <a:rPr lang="it-IT" sz="3000">
                <a:solidFill>
                  <a:srgbClr val="003366"/>
                </a:solidFill>
              </a:rPr>
              <a:t> of </a:t>
            </a:r>
            <a:r>
              <a:rPr lang="el-GR" sz="3000">
                <a:solidFill>
                  <a:srgbClr val="003366"/>
                </a:solidFill>
              </a:rPr>
              <a:t>θ</a:t>
            </a:r>
            <a:endParaRPr sz="30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71350" y="970086"/>
                <a:ext cx="8229600" cy="1555001"/>
              </a:xfrm>
              <a:prstGeom prst="rect">
                <a:avLst/>
              </a:prstGeom>
            </p:spPr>
            <p:txBody>
              <a:bodyPr vert="horz" lIns="91425" tIns="91425" rIns="91425" bIns="91425" rtlCol="0" anchor="ctr" anchorCtr="0">
                <a:noAutofit/>
              </a:bodyPr>
              <a:lstStyle/>
              <a:p>
                <a:pPr algn="just">
                  <a:buNone/>
                </a:pPr>
                <a:r>
                  <a:rPr lang="it-IT">
                    <a:solidFill>
                      <a:srgbClr val="003366"/>
                    </a:solidFill>
                  </a:rPr>
                  <a:t>Acceleration on x </a:t>
                </a:r>
                <a:r>
                  <a:rPr lang="it-IT" err="1">
                    <a:solidFill>
                      <a:srgbClr val="003366"/>
                    </a:solidFill>
                  </a:rPr>
                  <a:t>axis</a:t>
                </a:r>
                <a:r>
                  <a:rPr lang="it-IT">
                    <a:solidFill>
                      <a:srgbClr val="003366"/>
                    </a:solidFill>
                  </a:rPr>
                  <a:t> (</a:t>
                </a:r>
                <a:r>
                  <a:rPr lang="it-IT" err="1">
                    <a:solidFill>
                      <a:srgbClr val="003366"/>
                    </a:solidFill>
                  </a:rPr>
                  <a:t>ch</a:t>
                </a:r>
                <a:r>
                  <a:rPr lang="it-IT">
                    <a:solidFill>
                      <a:srgbClr val="003366"/>
                    </a:solidFill>
                  </a:rPr>
                  <a:t> 6): </a:t>
                </a:r>
                <a:r>
                  <a:rPr lang="it-IT" err="1">
                    <a:solidFill>
                      <a:srgbClr val="003366"/>
                    </a:solidFill>
                  </a:rPr>
                  <a:t>depends</a:t>
                </a:r>
                <a:r>
                  <a:rPr lang="it-IT">
                    <a:solidFill>
                      <a:srgbClr val="003366"/>
                    </a:solidFill>
                  </a:rPr>
                  <a:t> on </a:t>
                </a:r>
                <a:r>
                  <a:rPr lang="el-GR">
                    <a:solidFill>
                      <a:srgbClr val="003366"/>
                    </a:solidFill>
                  </a:rPr>
                  <a:t>θ</a:t>
                </a:r>
              </a:p>
              <a:p>
                <a:pPr algn="just">
                  <a:buNone/>
                </a:pPr>
                <a:r>
                  <a:rPr lang="it-IT">
                    <a:solidFill>
                      <a:srgbClr val="003366"/>
                    </a:solidFill>
                  </a:rPr>
                  <a:t>Acceleration on </a:t>
                </a:r>
                <a:r>
                  <a:rPr lang="it-IT" err="1">
                    <a:solidFill>
                      <a:srgbClr val="003366"/>
                    </a:solidFill>
                  </a:rPr>
                  <a:t>z</a:t>
                </a:r>
                <a:r>
                  <a:rPr lang="it-IT">
                    <a:solidFill>
                      <a:srgbClr val="003366"/>
                    </a:solidFill>
                  </a:rPr>
                  <a:t> </a:t>
                </a:r>
                <a:r>
                  <a:rPr lang="it-IT" err="1">
                    <a:solidFill>
                      <a:srgbClr val="003366"/>
                    </a:solidFill>
                  </a:rPr>
                  <a:t>axis</a:t>
                </a:r>
                <a:r>
                  <a:rPr lang="it-IT">
                    <a:solidFill>
                      <a:srgbClr val="003366"/>
                    </a:solidFill>
                  </a:rPr>
                  <a:t> (</a:t>
                </a:r>
                <a:r>
                  <a:rPr lang="it-IT" err="1">
                    <a:solidFill>
                      <a:srgbClr val="003366"/>
                    </a:solidFill>
                  </a:rPr>
                  <a:t>ch</a:t>
                </a:r>
                <a:r>
                  <a:rPr lang="it-IT">
                    <a:solidFill>
                      <a:srgbClr val="003366"/>
                    </a:solidFill>
                  </a:rPr>
                  <a:t> 8): </a:t>
                </a:r>
                <a:r>
                  <a:rPr lang="it-IT" err="1">
                    <a:solidFill>
                      <a:srgbClr val="003366"/>
                    </a:solidFill>
                  </a:rPr>
                  <a:t>always</a:t>
                </a:r>
                <a:r>
                  <a:rPr lang="it-IT">
                    <a:solidFill>
                      <a:srgbClr val="003366"/>
                    </a:solidFill>
                  </a:rPr>
                  <a:t> </a:t>
                </a:r>
                <a:r>
                  <a:rPr lang="it-IT" err="1">
                    <a:solidFill>
                      <a:srgbClr val="003366"/>
                    </a:solidFill>
                  </a:rPr>
                  <a:t>constant</a:t>
                </a:r>
                <a:endParaRPr lang="it-IT">
                  <a:solidFill>
                    <a:srgbClr val="003366"/>
                  </a:solidFill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it-IT" sz="3600">
                    <a:solidFill>
                      <a:srgbClr val="0033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it-IT" sz="36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36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</a:rPr>
                      <m:t>𝑎𝑡𝑎𝑛</m:t>
                    </m:r>
                    <m:f>
                      <m:fPr>
                        <m:ctrlPr>
                          <a:rPr lang="it-IT" sz="360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36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it-IT" sz="3600">
                  <a:solidFill>
                    <a:srgbClr val="003366"/>
                  </a:solidFill>
                </a:endParaRPr>
              </a:p>
            </p:txBody>
          </p:sp>
        </mc:Choice>
        <mc:Fallback xmlns="">
          <p:sp>
            <p:nvSpPr>
              <p:cNvPr id="52" name="Shape 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71350" y="970086"/>
                <a:ext cx="8229600" cy="1555001"/>
              </a:xfrm>
              <a:prstGeom prst="rect">
                <a:avLst/>
              </a:prstGeom>
              <a:blipFill>
                <a:blip r:embed="rId3"/>
                <a:stretch>
                  <a:fillRect l="-1556" t="-9412" b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0CDEE0-4194-314F-A900-91D784EE1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38" y="2674805"/>
            <a:ext cx="5129045" cy="373161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0E85663-8AAA-D849-8A26-7AFCC106E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730562"/>
            <a:ext cx="4487917" cy="36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5784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9143997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2800" err="1">
                <a:solidFill>
                  <a:srgbClr val="003366"/>
                </a:solidFill>
              </a:rPr>
              <a:t>Complementary</a:t>
            </a:r>
            <a:r>
              <a:rPr lang="it-IT" sz="2800">
                <a:solidFill>
                  <a:srgbClr val="003366"/>
                </a:solidFill>
              </a:rPr>
              <a:t> </a:t>
            </a:r>
            <a:r>
              <a:rPr lang="it-IT" sz="2800" err="1">
                <a:solidFill>
                  <a:srgbClr val="003366"/>
                </a:solidFill>
              </a:rPr>
              <a:t>filter</a:t>
            </a:r>
            <a:r>
              <a:rPr lang="it-IT" sz="2800">
                <a:solidFill>
                  <a:srgbClr val="003366"/>
                </a:solidFill>
              </a:rPr>
              <a:t>: </a:t>
            </a:r>
            <a:r>
              <a:rPr lang="it-IT" sz="2800" err="1">
                <a:solidFill>
                  <a:srgbClr val="003366"/>
                </a:solidFill>
              </a:rPr>
              <a:t>accelerometer</a:t>
            </a:r>
            <a:r>
              <a:rPr lang="it-IT" sz="2800">
                <a:solidFill>
                  <a:srgbClr val="003366"/>
                </a:solidFill>
              </a:rPr>
              <a:t> vs </a:t>
            </a:r>
            <a:r>
              <a:rPr lang="it-IT" sz="2800" err="1">
                <a:solidFill>
                  <a:srgbClr val="003366"/>
                </a:solidFill>
              </a:rPr>
              <a:t>gyroscope</a:t>
            </a:r>
            <a:endParaRPr lang="it-IT" sz="280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369370" y="1694957"/>
            <a:ext cx="2657061" cy="8109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just">
              <a:buNone/>
            </a:pPr>
            <a:r>
              <a:rPr lang="it-IT" sz="2400" err="1">
                <a:solidFill>
                  <a:srgbClr val="003366"/>
                </a:solidFill>
              </a:rPr>
              <a:t>Accelerometer</a:t>
            </a:r>
            <a:r>
              <a:rPr lang="it-IT" sz="2400">
                <a:solidFill>
                  <a:srgbClr val="003366"/>
                </a:solidFill>
              </a:rPr>
              <a:t>: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4C079930-925C-1D40-A96B-22F90E254609}"/>
              </a:ext>
            </a:extLst>
          </p:cNvPr>
          <p:cNvGrpSpPr/>
          <p:nvPr/>
        </p:nvGrpSpPr>
        <p:grpSpPr>
          <a:xfrm>
            <a:off x="1369370" y="1129014"/>
            <a:ext cx="9934182" cy="4280236"/>
            <a:chOff x="1369370" y="1129014"/>
            <a:chExt cx="9934182" cy="4280236"/>
          </a:xfrm>
        </p:grpSpPr>
        <p:sp>
          <p:nvSpPr>
            <p:cNvPr id="27" name="Shape 52">
              <a:extLst>
                <a:ext uri="{FF2B5EF4-FFF2-40B4-BE49-F238E27FC236}">
                  <a16:creationId xmlns:a16="http://schemas.microsoft.com/office/drawing/2014/main" id="{888ECFDE-A06F-5F49-B465-FE9E39AB5EE0}"/>
                </a:ext>
              </a:extLst>
            </p:cNvPr>
            <p:cNvSpPr txBox="1">
              <a:spLocks/>
            </p:cNvSpPr>
            <p:nvPr/>
          </p:nvSpPr>
          <p:spPr>
            <a:xfrm>
              <a:off x="1369370" y="3947637"/>
              <a:ext cx="2657061" cy="8109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buFont typeface="Arial" panose="020B0604020202020204" pitchFamily="34" charset="0"/>
                <a:buNone/>
              </a:pPr>
              <a:r>
                <a:rPr lang="it-IT" sz="2400" err="1">
                  <a:solidFill>
                    <a:srgbClr val="003366"/>
                  </a:solidFill>
                </a:rPr>
                <a:t>Gyroscope</a:t>
              </a:r>
              <a:r>
                <a:rPr lang="it-IT" sz="2400">
                  <a:solidFill>
                    <a:srgbClr val="003366"/>
                  </a:solidFill>
                </a:rPr>
                <a:t>:</a:t>
              </a:r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B24DE351-BB59-A544-B261-C5D9F7B0472D}"/>
                </a:ext>
              </a:extLst>
            </p:cNvPr>
            <p:cNvGrpSpPr/>
            <p:nvPr/>
          </p:nvGrpSpPr>
          <p:grpSpPr>
            <a:xfrm>
              <a:off x="3564283" y="1129014"/>
              <a:ext cx="7739269" cy="4280236"/>
              <a:chOff x="3551583" y="1077024"/>
              <a:chExt cx="7739269" cy="4280236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EFCD83AC-0249-9B4C-BF80-8C68C7D1B840}"/>
                  </a:ext>
                </a:extLst>
              </p:cNvPr>
              <p:cNvGrpSpPr/>
              <p:nvPr/>
            </p:nvGrpSpPr>
            <p:grpSpPr>
              <a:xfrm>
                <a:off x="3551583" y="1077024"/>
                <a:ext cx="6946767" cy="2041325"/>
                <a:chOff x="3551583" y="721473"/>
                <a:chExt cx="6946767" cy="2041325"/>
              </a:xfrm>
            </p:grpSpPr>
            <p:grpSp>
              <p:nvGrpSpPr>
                <p:cNvPr id="11" name="Gruppo 10">
                  <a:extLst>
                    <a:ext uri="{FF2B5EF4-FFF2-40B4-BE49-F238E27FC236}">
                      <a16:creationId xmlns:a16="http://schemas.microsoft.com/office/drawing/2014/main" id="{475051E0-EDBD-2D40-AE01-BF9108FD4159}"/>
                    </a:ext>
                  </a:extLst>
                </p:cNvPr>
                <p:cNvGrpSpPr/>
                <p:nvPr/>
              </p:nvGrpSpPr>
              <p:grpSpPr>
                <a:xfrm>
                  <a:off x="4011294" y="721473"/>
                  <a:ext cx="6487056" cy="1230207"/>
                  <a:chOff x="4011294" y="721473"/>
                  <a:chExt cx="6487056" cy="1230207"/>
                </a:xfrm>
              </p:grpSpPr>
              <p:sp>
                <p:nvSpPr>
                  <p:cNvPr id="13" name="Shape 52">
                    <a:extLst>
                      <a:ext uri="{FF2B5EF4-FFF2-40B4-BE49-F238E27FC236}">
                        <a16:creationId xmlns:a16="http://schemas.microsoft.com/office/drawing/2014/main" id="{C992F320-9573-5C43-9EE4-57E293AE6B4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1294" y="721473"/>
                    <a:ext cx="971523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>
                      <a:buFont typeface="Arial" panose="020B0604020202020204" pitchFamily="34" charset="0"/>
                      <a:buNone/>
                    </a:pPr>
                    <a:r>
                      <a:rPr lang="it-IT" sz="2400" err="1">
                        <a:solidFill>
                          <a:srgbClr val="003366"/>
                        </a:solidFill>
                      </a:rPr>
                      <a:t>Pros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:</a:t>
                    </a:r>
                  </a:p>
                </p:txBody>
              </p:sp>
              <p:sp>
                <p:nvSpPr>
                  <p:cNvPr id="14" name="Shape 52">
                    <a:extLst>
                      <a:ext uri="{FF2B5EF4-FFF2-40B4-BE49-F238E27FC236}">
                        <a16:creationId xmlns:a16="http://schemas.microsoft.com/office/drawing/2014/main" id="{14F92FA3-1F7F-6449-9722-4EE3B53D993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46658" y="1140721"/>
                    <a:ext cx="5351692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/>
                    <a:r>
                      <a:rPr lang="it-IT" sz="2400" err="1">
                        <a:solidFill>
                          <a:srgbClr val="003366"/>
                        </a:solidFill>
                      </a:rPr>
                      <a:t>Good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accuracy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at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low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frequencies</a:t>
                    </a:r>
                    <a:endParaRPr lang="it-IT" sz="2400">
                      <a:solidFill>
                        <a:srgbClr val="003366"/>
                      </a:solidFill>
                    </a:endParaRPr>
                  </a:p>
                  <a:p>
                    <a:pPr algn="just"/>
                    <a:r>
                      <a:rPr lang="it-IT" sz="2400">
                        <a:solidFill>
                          <a:srgbClr val="003366"/>
                        </a:solidFill>
                      </a:rPr>
                      <a:t>Can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sense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both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static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and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dynamic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acceleration</a:t>
                    </a:r>
                    <a:endParaRPr lang="it-IT" sz="2400">
                      <a:solidFill>
                        <a:srgbClr val="003366"/>
                      </a:solidFill>
                    </a:endParaRPr>
                  </a:p>
                  <a:p>
                    <a:pPr algn="just"/>
                    <a:endParaRPr lang="it-IT" sz="2400">
                      <a:solidFill>
                        <a:srgbClr val="003366"/>
                      </a:solidFill>
                    </a:endParaRPr>
                  </a:p>
                </p:txBody>
              </p:sp>
            </p:grpSp>
            <p:grpSp>
              <p:nvGrpSpPr>
                <p:cNvPr id="10" name="Gruppo 9">
                  <a:extLst>
                    <a:ext uri="{FF2B5EF4-FFF2-40B4-BE49-F238E27FC236}">
                      <a16:creationId xmlns:a16="http://schemas.microsoft.com/office/drawing/2014/main" id="{18ED9674-AE44-9447-9BC8-C75706894CC5}"/>
                    </a:ext>
                  </a:extLst>
                </p:cNvPr>
                <p:cNvGrpSpPr/>
                <p:nvPr/>
              </p:nvGrpSpPr>
              <p:grpSpPr>
                <a:xfrm>
                  <a:off x="4011294" y="1745916"/>
                  <a:ext cx="6487056" cy="1016882"/>
                  <a:chOff x="4011294" y="1745916"/>
                  <a:chExt cx="6487056" cy="1016882"/>
                </a:xfrm>
              </p:grpSpPr>
              <p:sp>
                <p:nvSpPr>
                  <p:cNvPr id="15" name="Shape 52">
                    <a:extLst>
                      <a:ext uri="{FF2B5EF4-FFF2-40B4-BE49-F238E27FC236}">
                        <a16:creationId xmlns:a16="http://schemas.microsoft.com/office/drawing/2014/main" id="{EB390475-3CB1-6B48-973C-17E034AD409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1294" y="1745916"/>
                    <a:ext cx="971523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>
                      <a:buFont typeface="Arial" panose="020B0604020202020204" pitchFamily="34" charset="0"/>
                      <a:buNone/>
                    </a:pPr>
                    <a:r>
                      <a:rPr lang="it-IT" sz="2400" err="1">
                        <a:solidFill>
                          <a:srgbClr val="003366"/>
                        </a:solidFill>
                      </a:rPr>
                      <a:t>Cons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:</a:t>
                    </a:r>
                  </a:p>
                </p:txBody>
              </p:sp>
              <p:sp>
                <p:nvSpPr>
                  <p:cNvPr id="16" name="Shape 52">
                    <a:extLst>
                      <a:ext uri="{FF2B5EF4-FFF2-40B4-BE49-F238E27FC236}">
                        <a16:creationId xmlns:a16="http://schemas.microsoft.com/office/drawing/2014/main" id="{6F4A3743-22EC-DE4E-8B6C-20971CD5EC5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46658" y="1951839"/>
                    <a:ext cx="5351692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/>
                    <a:r>
                      <a:rPr lang="it-IT" sz="2400">
                        <a:solidFill>
                          <a:srgbClr val="003366"/>
                        </a:solidFill>
                      </a:rPr>
                      <a:t>High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sensitivity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to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vibrations</a:t>
                    </a:r>
                    <a:endParaRPr lang="it-IT" sz="2400">
                      <a:solidFill>
                        <a:srgbClr val="003366"/>
                      </a:solidFill>
                    </a:endParaRPr>
                  </a:p>
                  <a:p>
                    <a:pPr algn="just"/>
                    <a:endParaRPr lang="it-IT" sz="2400">
                      <a:solidFill>
                        <a:srgbClr val="003366"/>
                      </a:solidFill>
                    </a:endParaRPr>
                  </a:p>
                </p:txBody>
              </p:sp>
            </p:grpSp>
            <p:grpSp>
              <p:nvGrpSpPr>
                <p:cNvPr id="12" name="Gruppo 11">
                  <a:extLst>
                    <a:ext uri="{FF2B5EF4-FFF2-40B4-BE49-F238E27FC236}">
                      <a16:creationId xmlns:a16="http://schemas.microsoft.com/office/drawing/2014/main" id="{7C48C9B8-D335-E34B-8680-3AD261B251CA}"/>
                    </a:ext>
                  </a:extLst>
                </p:cNvPr>
                <p:cNvGrpSpPr/>
                <p:nvPr/>
              </p:nvGrpSpPr>
              <p:grpSpPr>
                <a:xfrm>
                  <a:off x="3551583" y="1126953"/>
                  <a:ext cx="459711" cy="1024443"/>
                  <a:chOff x="3551583" y="1126953"/>
                  <a:chExt cx="459711" cy="1024443"/>
                </a:xfrm>
              </p:grpSpPr>
              <p:cxnSp>
                <p:nvCxnSpPr>
                  <p:cNvPr id="6" name="Connettore 1 5">
                    <a:extLst>
                      <a:ext uri="{FF2B5EF4-FFF2-40B4-BE49-F238E27FC236}">
                        <a16:creationId xmlns:a16="http://schemas.microsoft.com/office/drawing/2014/main" id="{0939ECB1-8AB7-2942-9C4C-84232B8FC542}"/>
                      </a:ext>
                    </a:extLst>
                  </p:cNvPr>
                  <p:cNvCxnSpPr>
                    <a:cxnSpLocks/>
                    <a:endCxn id="13" idx="1"/>
                  </p:cNvCxnSpPr>
                  <p:nvPr/>
                </p:nvCxnSpPr>
                <p:spPr>
                  <a:xfrm flipV="1">
                    <a:off x="3551583" y="1126953"/>
                    <a:ext cx="459711" cy="61454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Connettore 1 19">
                    <a:extLst>
                      <a:ext uri="{FF2B5EF4-FFF2-40B4-BE49-F238E27FC236}">
                        <a16:creationId xmlns:a16="http://schemas.microsoft.com/office/drawing/2014/main" id="{2D26B90D-FAEC-434F-B656-C67FE31219D1}"/>
                      </a:ext>
                    </a:extLst>
                  </p:cNvPr>
                  <p:cNvCxnSpPr>
                    <a:cxnSpLocks/>
                    <a:endCxn id="15" idx="1"/>
                  </p:cNvCxnSpPr>
                  <p:nvPr/>
                </p:nvCxnSpPr>
                <p:spPr>
                  <a:xfrm>
                    <a:off x="3551583" y="1709017"/>
                    <a:ext cx="459711" cy="442379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A75C87DE-67E0-3644-B3ED-BCDDC2FE362A}"/>
                  </a:ext>
                </a:extLst>
              </p:cNvPr>
              <p:cNvGrpSpPr/>
              <p:nvPr/>
            </p:nvGrpSpPr>
            <p:grpSpPr>
              <a:xfrm>
                <a:off x="3551583" y="3329704"/>
                <a:ext cx="7739269" cy="2027556"/>
                <a:chOff x="3551583" y="721473"/>
                <a:chExt cx="7739269" cy="2027556"/>
              </a:xfrm>
            </p:grpSpPr>
            <p:grpSp>
              <p:nvGrpSpPr>
                <p:cNvPr id="29" name="Gruppo 28">
                  <a:extLst>
                    <a:ext uri="{FF2B5EF4-FFF2-40B4-BE49-F238E27FC236}">
                      <a16:creationId xmlns:a16="http://schemas.microsoft.com/office/drawing/2014/main" id="{7A58B80C-FEFB-BC4E-B8A0-5D4106D2AB63}"/>
                    </a:ext>
                  </a:extLst>
                </p:cNvPr>
                <p:cNvGrpSpPr/>
                <p:nvPr/>
              </p:nvGrpSpPr>
              <p:grpSpPr>
                <a:xfrm>
                  <a:off x="4011294" y="721473"/>
                  <a:ext cx="7279558" cy="879788"/>
                  <a:chOff x="4011294" y="721473"/>
                  <a:chExt cx="7279558" cy="879788"/>
                </a:xfrm>
              </p:grpSpPr>
              <p:sp>
                <p:nvSpPr>
                  <p:cNvPr id="36" name="Shape 52">
                    <a:extLst>
                      <a:ext uri="{FF2B5EF4-FFF2-40B4-BE49-F238E27FC236}">
                        <a16:creationId xmlns:a16="http://schemas.microsoft.com/office/drawing/2014/main" id="{9E6F0DB5-963E-8F43-A29A-BA6C86ED9A2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1294" y="721473"/>
                    <a:ext cx="971523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>
                      <a:buFont typeface="Arial" panose="020B0604020202020204" pitchFamily="34" charset="0"/>
                      <a:buNone/>
                    </a:pPr>
                    <a:r>
                      <a:rPr lang="it-IT" sz="2400" err="1">
                        <a:solidFill>
                          <a:srgbClr val="003366"/>
                        </a:solidFill>
                      </a:rPr>
                      <a:t>Pros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:</a:t>
                    </a:r>
                  </a:p>
                </p:txBody>
              </p:sp>
              <p:sp>
                <p:nvSpPr>
                  <p:cNvPr id="37" name="Shape 52">
                    <a:extLst>
                      <a:ext uri="{FF2B5EF4-FFF2-40B4-BE49-F238E27FC236}">
                        <a16:creationId xmlns:a16="http://schemas.microsoft.com/office/drawing/2014/main" id="{B4324C04-30DA-F947-B2A6-A62E7636EAF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46658" y="790302"/>
                    <a:ext cx="6144194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/>
                    <a:r>
                      <a:rPr lang="it-IT" sz="2400" err="1">
                        <a:solidFill>
                          <a:srgbClr val="003366"/>
                        </a:solidFill>
                      </a:rPr>
                      <a:t>Good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for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measuring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angular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rate of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rotation</a:t>
                    </a:r>
                    <a:endParaRPr lang="it-IT" sz="2400">
                      <a:solidFill>
                        <a:srgbClr val="003366"/>
                      </a:solidFill>
                    </a:endParaRPr>
                  </a:p>
                </p:txBody>
              </p:sp>
            </p:grpSp>
            <p:grpSp>
              <p:nvGrpSpPr>
                <p:cNvPr id="30" name="Gruppo 29">
                  <a:extLst>
                    <a:ext uri="{FF2B5EF4-FFF2-40B4-BE49-F238E27FC236}">
                      <a16:creationId xmlns:a16="http://schemas.microsoft.com/office/drawing/2014/main" id="{756EE755-BA5A-D64D-9B13-0D3905F0BBC9}"/>
                    </a:ext>
                  </a:extLst>
                </p:cNvPr>
                <p:cNvGrpSpPr/>
                <p:nvPr/>
              </p:nvGrpSpPr>
              <p:grpSpPr>
                <a:xfrm>
                  <a:off x="4011294" y="1745916"/>
                  <a:ext cx="6487056" cy="1003113"/>
                  <a:chOff x="4011294" y="1745916"/>
                  <a:chExt cx="6487056" cy="1003113"/>
                </a:xfrm>
              </p:grpSpPr>
              <p:sp>
                <p:nvSpPr>
                  <p:cNvPr id="34" name="Shape 52">
                    <a:extLst>
                      <a:ext uri="{FF2B5EF4-FFF2-40B4-BE49-F238E27FC236}">
                        <a16:creationId xmlns:a16="http://schemas.microsoft.com/office/drawing/2014/main" id="{C6EE2242-CB46-F849-A830-D559B6BE6B8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1294" y="1745916"/>
                    <a:ext cx="971523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>
                      <a:buFont typeface="Arial" panose="020B0604020202020204" pitchFamily="34" charset="0"/>
                      <a:buNone/>
                    </a:pPr>
                    <a:r>
                      <a:rPr lang="it-IT" sz="2400" err="1">
                        <a:solidFill>
                          <a:srgbClr val="003366"/>
                        </a:solidFill>
                      </a:rPr>
                      <a:t>Cons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:</a:t>
                    </a:r>
                  </a:p>
                </p:txBody>
              </p:sp>
              <p:sp>
                <p:nvSpPr>
                  <p:cNvPr id="35" name="Shape 52">
                    <a:extLst>
                      <a:ext uri="{FF2B5EF4-FFF2-40B4-BE49-F238E27FC236}">
                        <a16:creationId xmlns:a16="http://schemas.microsoft.com/office/drawing/2014/main" id="{246291EF-7696-FA46-847C-5934C615A1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46658" y="1938070"/>
                    <a:ext cx="5351692" cy="8109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lIns="91425" tIns="91425" rIns="91425" bIns="91425" rtlCol="0" anchor="ctr" anchorCtr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just"/>
                    <a:r>
                      <a:rPr lang="it-IT" sz="2400" err="1">
                        <a:solidFill>
                          <a:srgbClr val="003366"/>
                        </a:solidFill>
                      </a:rPr>
                      <a:t>Drifts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of the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signal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due to </a:t>
                    </a:r>
                    <a:r>
                      <a:rPr lang="it-IT" sz="2400" err="1">
                        <a:solidFill>
                          <a:srgbClr val="003366"/>
                        </a:solidFill>
                      </a:rPr>
                      <a:t>integration</a:t>
                    </a:r>
                    <a:r>
                      <a:rPr lang="it-IT" sz="2400">
                        <a:solidFill>
                          <a:srgbClr val="003366"/>
                        </a:solidFill>
                      </a:rPr>
                      <a:t> over time</a:t>
                    </a:r>
                  </a:p>
                  <a:p>
                    <a:pPr algn="just"/>
                    <a:endParaRPr lang="it-IT" sz="2400">
                      <a:solidFill>
                        <a:srgbClr val="003366"/>
                      </a:solidFill>
                    </a:endParaRPr>
                  </a:p>
                </p:txBody>
              </p:sp>
            </p:grpSp>
            <p:grpSp>
              <p:nvGrpSpPr>
                <p:cNvPr id="31" name="Gruppo 30">
                  <a:extLst>
                    <a:ext uri="{FF2B5EF4-FFF2-40B4-BE49-F238E27FC236}">
                      <a16:creationId xmlns:a16="http://schemas.microsoft.com/office/drawing/2014/main" id="{B9A102C3-1E60-9D4A-86AB-BD803A5885BB}"/>
                    </a:ext>
                  </a:extLst>
                </p:cNvPr>
                <p:cNvGrpSpPr/>
                <p:nvPr/>
              </p:nvGrpSpPr>
              <p:grpSpPr>
                <a:xfrm>
                  <a:off x="3551583" y="1126953"/>
                  <a:ext cx="459711" cy="1024443"/>
                  <a:chOff x="3551583" y="1126953"/>
                  <a:chExt cx="459711" cy="1024443"/>
                </a:xfrm>
              </p:grpSpPr>
              <p:cxnSp>
                <p:nvCxnSpPr>
                  <p:cNvPr id="32" name="Connettore 1 31">
                    <a:extLst>
                      <a:ext uri="{FF2B5EF4-FFF2-40B4-BE49-F238E27FC236}">
                        <a16:creationId xmlns:a16="http://schemas.microsoft.com/office/drawing/2014/main" id="{92587F7F-921A-E54B-AC7A-7DF6F53BD919}"/>
                      </a:ext>
                    </a:extLst>
                  </p:cNvPr>
                  <p:cNvCxnSpPr>
                    <a:cxnSpLocks/>
                    <a:endCxn id="36" idx="1"/>
                  </p:cNvCxnSpPr>
                  <p:nvPr/>
                </p:nvCxnSpPr>
                <p:spPr>
                  <a:xfrm flipV="1">
                    <a:off x="3551583" y="1126953"/>
                    <a:ext cx="459711" cy="61454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Connettore 1 32">
                    <a:extLst>
                      <a:ext uri="{FF2B5EF4-FFF2-40B4-BE49-F238E27FC236}">
                        <a16:creationId xmlns:a16="http://schemas.microsoft.com/office/drawing/2014/main" id="{C09F30C7-1054-7643-AFA0-6D8A2358CD6A}"/>
                      </a:ext>
                    </a:extLst>
                  </p:cNvPr>
                  <p:cNvCxnSpPr>
                    <a:cxnSpLocks/>
                    <a:endCxn id="34" idx="1"/>
                  </p:cNvCxnSpPr>
                  <p:nvPr/>
                </p:nvCxnSpPr>
                <p:spPr>
                  <a:xfrm>
                    <a:off x="3551583" y="1709017"/>
                    <a:ext cx="459711" cy="442379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525789936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it-IT" sz="3000" err="1">
                <a:solidFill>
                  <a:srgbClr val="003366"/>
                </a:solidFill>
              </a:rPr>
              <a:t>Complementary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filter</a:t>
            </a:r>
            <a:r>
              <a:rPr lang="it-IT" sz="3000">
                <a:solidFill>
                  <a:srgbClr val="003366"/>
                </a:solidFill>
              </a:rPr>
              <a:t>: </a:t>
            </a:r>
            <a:r>
              <a:rPr lang="it-IT" sz="3000" err="1">
                <a:solidFill>
                  <a:srgbClr val="003366"/>
                </a:solidFill>
              </a:rPr>
              <a:t>how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it</a:t>
            </a:r>
            <a:r>
              <a:rPr lang="it-IT" sz="3000">
                <a:solidFill>
                  <a:srgbClr val="003366"/>
                </a:solidFill>
              </a:rPr>
              <a:t> </a:t>
            </a:r>
            <a:r>
              <a:rPr lang="it-IT" sz="3000" err="1">
                <a:solidFill>
                  <a:srgbClr val="003366"/>
                </a:solidFill>
              </a:rPr>
              <a:t>works</a:t>
            </a:r>
            <a:endParaRPr sz="300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  <a:spcBef>
                <a:spcPts val="0"/>
              </a:spcBef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7EC0057B-BDE3-4917-9122-30C15A920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422" y="1021997"/>
            <a:ext cx="6126582" cy="4906279"/>
          </a:xfrm>
          <a:prstGeom prst="rect">
            <a:avLst/>
          </a:prstGeom>
        </p:spPr>
      </p:pic>
      <p:sp>
        <p:nvSpPr>
          <p:cNvPr id="38" name="Shape 52">
            <a:extLst>
              <a:ext uri="{FF2B5EF4-FFF2-40B4-BE49-F238E27FC236}">
                <a16:creationId xmlns:a16="http://schemas.microsoft.com/office/drawing/2014/main" id="{47914228-86BC-864C-98F1-2A373AD54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6961" y="853796"/>
            <a:ext cx="5750550" cy="343276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r>
              <a:rPr lang="it-IT" err="1">
                <a:solidFill>
                  <a:srgbClr val="003366"/>
                </a:solidFill>
                <a:cs typeface="Calibri"/>
              </a:rPr>
              <a:t>Low</a:t>
            </a:r>
            <a:r>
              <a:rPr lang="it-IT">
                <a:solidFill>
                  <a:srgbClr val="003366"/>
                </a:solidFill>
                <a:cs typeface="Calibri"/>
              </a:rPr>
              <a:t> pass </a:t>
            </a:r>
            <a:r>
              <a:rPr lang="it-IT" err="1">
                <a:solidFill>
                  <a:srgbClr val="003366"/>
                </a:solidFill>
                <a:cs typeface="Calibri"/>
              </a:rPr>
              <a:t>filter</a:t>
            </a:r>
            <a:r>
              <a:rPr lang="it-IT">
                <a:solidFill>
                  <a:srgbClr val="003366"/>
                </a:solidFill>
                <a:cs typeface="Calibri"/>
              </a:rPr>
              <a:t>: </a:t>
            </a:r>
            <a:r>
              <a:rPr lang="it-IT" err="1">
                <a:solidFill>
                  <a:srgbClr val="003366"/>
                </a:solidFill>
                <a:cs typeface="Calibri"/>
              </a:rPr>
              <a:t>filters</a:t>
            </a:r>
            <a:r>
              <a:rPr lang="it-IT">
                <a:solidFill>
                  <a:srgbClr val="003366"/>
                </a:solidFill>
                <a:cs typeface="Calibri"/>
              </a:rPr>
              <a:t> the the high </a:t>
            </a:r>
            <a:r>
              <a:rPr lang="it-IT" err="1">
                <a:solidFill>
                  <a:srgbClr val="003366"/>
                </a:solidFill>
                <a:cs typeface="Calibri"/>
              </a:rPr>
              <a:t>frequency</a:t>
            </a:r>
            <a:r>
              <a:rPr lang="it-IT">
                <a:solidFill>
                  <a:srgbClr val="003366"/>
                </a:solidFill>
                <a:cs typeface="Calibri"/>
              </a:rPr>
              <a:t> </a:t>
            </a:r>
            <a:r>
              <a:rPr lang="it-IT" err="1">
                <a:solidFill>
                  <a:srgbClr val="003366"/>
                </a:solidFill>
                <a:cs typeface="Calibri"/>
              </a:rPr>
              <a:t>signals</a:t>
            </a:r>
            <a:r>
              <a:rPr lang="it-IT">
                <a:solidFill>
                  <a:srgbClr val="003366"/>
                </a:solidFill>
                <a:cs typeface="Calibri"/>
              </a:rPr>
              <a:t> </a:t>
            </a:r>
            <a:r>
              <a:rPr lang="it-IT" err="1">
                <a:solidFill>
                  <a:srgbClr val="003366"/>
                </a:solidFill>
                <a:cs typeface="Calibri"/>
              </a:rPr>
              <a:t>when</a:t>
            </a:r>
            <a:r>
              <a:rPr lang="it-IT">
                <a:solidFill>
                  <a:srgbClr val="003366"/>
                </a:solidFill>
                <a:cs typeface="Calibri"/>
              </a:rPr>
              <a:t> the </a:t>
            </a:r>
            <a:r>
              <a:rPr lang="it-IT" err="1">
                <a:solidFill>
                  <a:srgbClr val="003366"/>
                </a:solidFill>
                <a:cs typeface="Calibri"/>
              </a:rPr>
              <a:t>accelerometer</a:t>
            </a:r>
            <a:r>
              <a:rPr lang="it-IT">
                <a:solidFill>
                  <a:srgbClr val="003366"/>
                </a:solidFill>
                <a:cs typeface="Calibri"/>
              </a:rPr>
              <a:t> </a:t>
            </a:r>
            <a:r>
              <a:rPr lang="it-IT" err="1">
                <a:solidFill>
                  <a:srgbClr val="003366"/>
                </a:solidFill>
                <a:cs typeface="Calibri"/>
              </a:rPr>
              <a:t>sense</a:t>
            </a:r>
            <a:r>
              <a:rPr lang="it-IT">
                <a:solidFill>
                  <a:srgbClr val="003366"/>
                </a:solidFill>
                <a:cs typeface="Calibri"/>
              </a:rPr>
              <a:t> </a:t>
            </a:r>
            <a:r>
              <a:rPr lang="it-IT" err="1">
                <a:solidFill>
                  <a:srgbClr val="003366"/>
                </a:solidFill>
                <a:cs typeface="Calibri"/>
              </a:rPr>
              <a:t>condition</a:t>
            </a:r>
            <a:r>
              <a:rPr lang="it-IT">
                <a:solidFill>
                  <a:srgbClr val="003366"/>
                </a:solidFill>
                <a:cs typeface="Calibri"/>
              </a:rPr>
              <a:t> of </a:t>
            </a:r>
            <a:r>
              <a:rPr lang="it-IT" err="1">
                <a:solidFill>
                  <a:srgbClr val="003366"/>
                </a:solidFill>
                <a:cs typeface="Calibri"/>
              </a:rPr>
              <a:t>vibration</a:t>
            </a:r>
            <a:endParaRPr lang="it-IT">
              <a:solidFill>
                <a:srgbClr val="003366"/>
              </a:solidFill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it-IT">
              <a:solidFill>
                <a:srgbClr val="003366"/>
              </a:solidFill>
              <a:cs typeface="Calibri"/>
            </a:endParaRPr>
          </a:p>
          <a:p>
            <a:r>
              <a:rPr lang="it-IT">
                <a:solidFill>
                  <a:srgbClr val="003366"/>
                </a:solidFill>
                <a:cs typeface="Calibri"/>
              </a:rPr>
              <a:t>High pass </a:t>
            </a:r>
            <a:r>
              <a:rPr lang="it-IT" err="1">
                <a:solidFill>
                  <a:srgbClr val="003366"/>
                </a:solidFill>
                <a:cs typeface="Calibri"/>
              </a:rPr>
              <a:t>filter</a:t>
            </a:r>
            <a:r>
              <a:rPr lang="it-IT">
                <a:solidFill>
                  <a:srgbClr val="003366"/>
                </a:solidFill>
                <a:cs typeface="Calibri"/>
              </a:rPr>
              <a:t>: to negate the </a:t>
            </a:r>
            <a:r>
              <a:rPr lang="it-IT" err="1">
                <a:solidFill>
                  <a:srgbClr val="003366"/>
                </a:solidFill>
                <a:cs typeface="Calibri"/>
              </a:rPr>
              <a:t>drift</a:t>
            </a:r>
            <a:r>
              <a:rPr lang="it-IT">
                <a:solidFill>
                  <a:srgbClr val="003366"/>
                </a:solidFill>
                <a:cs typeface="Calibri"/>
              </a:rPr>
              <a:t> </a:t>
            </a:r>
            <a:r>
              <a:rPr lang="it-IT" err="1">
                <a:solidFill>
                  <a:srgbClr val="003366"/>
                </a:solidFill>
                <a:cs typeface="Calibri"/>
              </a:rPr>
              <a:t>contribution</a:t>
            </a:r>
            <a:r>
              <a:rPr lang="it-IT">
                <a:solidFill>
                  <a:srgbClr val="003366"/>
                </a:solidFill>
                <a:cs typeface="Calibri"/>
              </a:rPr>
              <a:t> 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86238D-4E00-4F47-9114-A7A98232C153}"/>
              </a:ext>
            </a:extLst>
          </p:cNvPr>
          <p:cNvGrpSpPr/>
          <p:nvPr/>
        </p:nvGrpSpPr>
        <p:grpSpPr>
          <a:xfrm>
            <a:off x="336648" y="3893229"/>
            <a:ext cx="5594509" cy="2276011"/>
            <a:chOff x="300683" y="3775245"/>
            <a:chExt cx="5594509" cy="2276011"/>
          </a:xfrm>
        </p:grpSpPr>
        <p:sp>
          <p:nvSpPr>
            <p:cNvPr id="39" name="Shape 52">
              <a:extLst>
                <a:ext uri="{FF2B5EF4-FFF2-40B4-BE49-F238E27FC236}">
                  <a16:creationId xmlns:a16="http://schemas.microsoft.com/office/drawing/2014/main" id="{209489B6-2F05-5C46-BD24-1DFB1C7771D8}"/>
                </a:ext>
              </a:extLst>
            </p:cNvPr>
            <p:cNvSpPr txBox="1">
              <a:spLocks/>
            </p:cNvSpPr>
            <p:nvPr/>
          </p:nvSpPr>
          <p:spPr>
            <a:xfrm>
              <a:off x="304017" y="4462558"/>
              <a:ext cx="5591175" cy="158869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l-GR">
                  <a:solidFill>
                    <a:srgbClr val="003366"/>
                  </a:solidFill>
                  <a:cs typeface="Calibri"/>
                </a:rPr>
                <a:t>θ</a:t>
              </a:r>
              <a:r>
                <a:rPr lang="it-IT" baseline="-25000">
                  <a:solidFill>
                    <a:srgbClr val="003366"/>
                  </a:solidFill>
                  <a:cs typeface="Calibri"/>
                </a:rPr>
                <a:t>i</a:t>
              </a:r>
              <a:r>
                <a:rPr lang="it-IT">
                  <a:solidFill>
                    <a:srgbClr val="003366"/>
                  </a:solidFill>
                  <a:cs typeface="Calibri"/>
                </a:rPr>
                <a:t>=a*(</a:t>
              </a:r>
              <a:r>
                <a:rPr lang="el-GR">
                  <a:solidFill>
                    <a:srgbClr val="003366"/>
                  </a:solidFill>
                  <a:cs typeface="Calibri"/>
                </a:rPr>
                <a:t>θ</a:t>
              </a:r>
              <a:r>
                <a:rPr lang="it-IT" baseline="-25000">
                  <a:solidFill>
                    <a:srgbClr val="003366"/>
                  </a:solidFill>
                  <a:cs typeface="Calibri"/>
                </a:rPr>
                <a:t>i-1</a:t>
              </a:r>
              <a:r>
                <a:rPr lang="it-IT">
                  <a:solidFill>
                    <a:srgbClr val="003366"/>
                  </a:solidFill>
                  <a:cs typeface="Calibri"/>
                </a:rPr>
                <a:t>+gyro</a:t>
              </a:r>
              <a:r>
                <a:rPr lang="it-IT" baseline="-25000">
                  <a:solidFill>
                    <a:srgbClr val="003366"/>
                  </a:solidFill>
                  <a:cs typeface="Calibri"/>
                </a:rPr>
                <a:t>x,i</a:t>
              </a:r>
              <a:r>
                <a:rPr lang="it-IT">
                  <a:solidFill>
                    <a:srgbClr val="003366"/>
                  </a:solidFill>
                  <a:cs typeface="Calibri"/>
                </a:rPr>
                <a:t>*</a:t>
              </a:r>
              <a:r>
                <a:rPr lang="it-IT" err="1">
                  <a:solidFill>
                    <a:srgbClr val="003366"/>
                  </a:solidFill>
                  <a:cs typeface="Calibri"/>
                </a:rPr>
                <a:t>dt</a:t>
              </a:r>
              <a:r>
                <a:rPr lang="it-IT" baseline="-25000" err="1">
                  <a:solidFill>
                    <a:srgbClr val="003366"/>
                  </a:solidFill>
                  <a:cs typeface="Calibri"/>
                </a:rPr>
                <a:t>i</a:t>
              </a:r>
              <a:r>
                <a:rPr lang="it-IT">
                  <a:solidFill>
                    <a:srgbClr val="003366"/>
                  </a:solidFill>
                  <a:cs typeface="Calibri"/>
                </a:rPr>
                <a:t>)+(1-a)*</a:t>
              </a:r>
              <a:r>
                <a:rPr lang="it-IT" err="1">
                  <a:solidFill>
                    <a:srgbClr val="003366"/>
                  </a:solidFill>
                  <a:cs typeface="Calibri"/>
                </a:rPr>
                <a:t>IMUacc</a:t>
              </a:r>
              <a:r>
                <a:rPr lang="it-IT" baseline="-25000" err="1">
                  <a:solidFill>
                    <a:srgbClr val="003366"/>
                  </a:solidFill>
                  <a:cs typeface="Calibri"/>
                </a:rPr>
                <a:t>x,i</a:t>
              </a:r>
              <a:endParaRPr lang="it-IT" baseline="-25000">
                <a:solidFill>
                  <a:srgbClr val="003366"/>
                </a:solidFill>
                <a:cs typeface="Calibri"/>
              </a:endParaRPr>
            </a:p>
          </p:txBody>
        </p:sp>
        <p:sp>
          <p:nvSpPr>
            <p:cNvPr id="40" name="Shape 52">
              <a:extLst>
                <a:ext uri="{FF2B5EF4-FFF2-40B4-BE49-F238E27FC236}">
                  <a16:creationId xmlns:a16="http://schemas.microsoft.com/office/drawing/2014/main" id="{4D5E4736-B3F0-714E-A5DD-D5931566FF6C}"/>
                </a:ext>
              </a:extLst>
            </p:cNvPr>
            <p:cNvSpPr txBox="1">
              <a:spLocks/>
            </p:cNvSpPr>
            <p:nvPr/>
          </p:nvSpPr>
          <p:spPr>
            <a:xfrm>
              <a:off x="300683" y="3775245"/>
              <a:ext cx="5591175" cy="158869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25" tIns="91425" rIns="91425" bIns="91425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sz="4400" baseline="-25000">
                  <a:solidFill>
                    <a:srgbClr val="003366"/>
                  </a:solidFill>
                  <a:cs typeface="Calibri"/>
                </a:rPr>
                <a:t>Equation: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30378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0FF7CA7FF09F44BBFD0FD93164ABEDD" ma:contentTypeVersion="9" ma:contentTypeDescription="Creare un nuovo documento." ma:contentTypeScope="" ma:versionID="1a31fe3f9cb59625a7e63182685c01dd">
  <xsd:schema xmlns:xsd="http://www.w3.org/2001/XMLSchema" xmlns:xs="http://www.w3.org/2001/XMLSchema" xmlns:p="http://schemas.microsoft.com/office/2006/metadata/properties" xmlns:ns3="ad4d77ac-aa99-4f16-acd8-7fbcdb22f8e1" xmlns:ns4="de0aaac5-93b9-4200-94cb-9e8346c79dfe" targetNamespace="http://schemas.microsoft.com/office/2006/metadata/properties" ma:root="true" ma:fieldsID="cb3d67bf0c04d48cc195234acea3333a" ns3:_="" ns4:_="">
    <xsd:import namespace="ad4d77ac-aa99-4f16-acd8-7fbcdb22f8e1"/>
    <xsd:import namespace="de0aaac5-93b9-4200-94cb-9e8346c79d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d77ac-aa99-4f16-acd8-7fbcdb22f8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aaac5-93b9-4200-94cb-9e8346c79df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5120BF-03F2-4794-AF46-04E56FA468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C97E6-1C95-4B08-BB85-7FA7B2FAF870}">
  <ds:schemaRefs>
    <ds:schemaRef ds:uri="ad4d77ac-aa99-4f16-acd8-7fbcdb22f8e1"/>
    <ds:schemaRef ds:uri="de0aaac5-93b9-4200-94cb-9e8346c79d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0770FBA-0428-4135-8D67-7CECF1C4E7B4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</Words>
  <Application>Microsoft Office PowerPoint</Application>
  <PresentationFormat>Widescreen</PresentationFormat>
  <Paragraphs>260</Paragraphs>
  <Slides>42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Tema di Office</vt:lpstr>
      <vt:lpstr>Mechatronic system design &amp; labs</vt:lpstr>
      <vt:lpstr>Our project group</vt:lpstr>
      <vt:lpstr>Index</vt:lpstr>
      <vt:lpstr>Introduction</vt:lpstr>
      <vt:lpstr>Model: 2 dof vs 1 dof</vt:lpstr>
      <vt:lpstr>Model: datas from the quadcopter</vt:lpstr>
      <vt:lpstr>Model: evaluation of θ</vt:lpstr>
      <vt:lpstr>Complementary filter: accelerometer vs gyroscope</vt:lpstr>
      <vt:lpstr>Complementary filter: how it works</vt:lpstr>
      <vt:lpstr>Thrust force: motors and springs</vt:lpstr>
      <vt:lpstr>Thrust force: stiffness evaluation</vt:lpstr>
      <vt:lpstr>Thrust force: force at every angulation</vt:lpstr>
      <vt:lpstr>Thrust force: stiffness evaluation</vt:lpstr>
      <vt:lpstr>PowerPoint Presentation</vt:lpstr>
      <vt:lpstr>PowerPoint Presentation</vt:lpstr>
      <vt:lpstr>PID Continuous Time Domain </vt:lpstr>
      <vt:lpstr>PID Continuous Time Domain </vt:lpstr>
      <vt:lpstr>PID Continuous Time Domain </vt:lpstr>
      <vt:lpstr>PID Continuous Time Domain </vt:lpstr>
      <vt:lpstr>PID Discrete Time Domain </vt:lpstr>
      <vt:lpstr>PID Discrete Time Domain </vt:lpstr>
      <vt:lpstr>PID Discrete Time Domain </vt:lpstr>
      <vt:lpstr>PID Discrete Time Domain </vt:lpstr>
      <vt:lpstr>Optimal Control </vt:lpstr>
      <vt:lpstr> LQR</vt:lpstr>
      <vt:lpstr> LQR</vt:lpstr>
      <vt:lpstr> LQR</vt:lpstr>
      <vt:lpstr>Kalman filter</vt:lpstr>
      <vt:lpstr>Kalman filter</vt:lpstr>
      <vt:lpstr>Kalman filter</vt:lpstr>
      <vt:lpstr>Kalman filter</vt:lpstr>
      <vt:lpstr>Kalman filter</vt:lpstr>
      <vt:lpstr>Kalman filter v.s. Complementary filter</vt:lpstr>
      <vt:lpstr>Measurement noise and disturbances</vt:lpstr>
      <vt:lpstr>Simulink</vt:lpstr>
      <vt:lpstr>Simulink: Quadcopter</vt:lpstr>
      <vt:lpstr>Simulink: Sensors</vt:lpstr>
      <vt:lpstr>Simulink: Motors</vt:lpstr>
      <vt:lpstr>Simulink: Complementary Filter</vt:lpstr>
      <vt:lpstr>Simulink: PID</vt:lpstr>
      <vt:lpstr>Simulink: Kalman Filter</vt:lpstr>
      <vt:lpstr>Simulink: LQR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Jalal Abbasi</dc:creator>
  <cp:lastModifiedBy>Seyyed Jalaladdin Abbasi Koumleh</cp:lastModifiedBy>
  <cp:revision>1</cp:revision>
  <dcterms:created xsi:type="dcterms:W3CDTF">2020-12-14T07:28:59Z</dcterms:created>
  <dcterms:modified xsi:type="dcterms:W3CDTF">2020-12-23T09:11:09Z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0x01010050FF7CA7FF09F44BBFD0FD93164ABEDD</vt:lpwstr>
  </property>
</Properties>
</file>